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9309100" cy="7023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14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3418-1CE1-451F-8904-30CC438EAC6F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2887-90A8-4AD9-87AB-12F10C8D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47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3418-1CE1-451F-8904-30CC438EAC6F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2887-90A8-4AD9-87AB-12F10C8D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39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3418-1CE1-451F-8904-30CC438EAC6F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2887-90A8-4AD9-87AB-12F10C8D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3418-1CE1-451F-8904-30CC438EAC6F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2887-90A8-4AD9-87AB-12F10C8D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8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3418-1CE1-451F-8904-30CC438EAC6F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2887-90A8-4AD9-87AB-12F10C8D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09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3418-1CE1-451F-8904-30CC438EAC6F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2887-90A8-4AD9-87AB-12F10C8D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794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3418-1CE1-451F-8904-30CC438EAC6F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2887-90A8-4AD9-87AB-12F10C8D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33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3418-1CE1-451F-8904-30CC438EAC6F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2887-90A8-4AD9-87AB-12F10C8D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9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3418-1CE1-451F-8904-30CC438EAC6F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2887-90A8-4AD9-87AB-12F10C8D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889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3418-1CE1-451F-8904-30CC438EAC6F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2887-90A8-4AD9-87AB-12F10C8D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61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3418-1CE1-451F-8904-30CC438EAC6F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2887-90A8-4AD9-87AB-12F10C8D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6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13418-1CE1-451F-8904-30CC438EAC6F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E2887-90A8-4AD9-87AB-12F10C8D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756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952287F-6F8F-84C2-0139-F9C0A5E6F3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124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Dickie, Jennifer</dc:creator>
  <cp:lastModifiedBy>Marshall, Leigh-Anne</cp:lastModifiedBy>
  <cp:revision>2</cp:revision>
  <cp:lastPrinted>2023-02-06T15:36:57Z</cp:lastPrinted>
  <dcterms:created xsi:type="dcterms:W3CDTF">2023-02-06T15:08:06Z</dcterms:created>
  <dcterms:modified xsi:type="dcterms:W3CDTF">2023-02-06T15:37:23Z</dcterms:modified>
</cp:coreProperties>
</file>