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7"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333BEF-7DA6-43C0-BC1C-4777B6FE1DEB}" v="2" dt="2024-06-14T22:19:13.1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661" autoAdjust="0"/>
  </p:normalViewPr>
  <p:slideViewPr>
    <p:cSldViewPr snapToGrid="0">
      <p:cViewPr varScale="1">
        <p:scale>
          <a:sx n="80" d="100"/>
          <a:sy n="80" d="100"/>
        </p:scale>
        <p:origin x="17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ya Lachapelle" userId="0eef7524-8644-4370-9bfc-25a941b7d372" providerId="ADAL" clId="{99333BEF-7DA6-43C0-BC1C-4777B6FE1DEB}"/>
    <pc:docChg chg="undo custSel addSld delSld modSld">
      <pc:chgData name="Tanya Lachapelle" userId="0eef7524-8644-4370-9bfc-25a941b7d372" providerId="ADAL" clId="{99333BEF-7DA6-43C0-BC1C-4777B6FE1DEB}" dt="2024-06-14T22:19:13.185" v="28" actId="20577"/>
      <pc:docMkLst>
        <pc:docMk/>
      </pc:docMkLst>
      <pc:sldChg chg="addSp modSp new mod">
        <pc:chgData name="Tanya Lachapelle" userId="0eef7524-8644-4370-9bfc-25a941b7d372" providerId="ADAL" clId="{99333BEF-7DA6-43C0-BC1C-4777B6FE1DEB}" dt="2024-06-14T22:19:13.185" v="28" actId="20577"/>
        <pc:sldMkLst>
          <pc:docMk/>
          <pc:sldMk cId="1742027775" sldId="279"/>
        </pc:sldMkLst>
        <pc:spChg chg="mod">
          <ac:chgData name="Tanya Lachapelle" userId="0eef7524-8644-4370-9bfc-25a941b7d372" providerId="ADAL" clId="{99333BEF-7DA6-43C0-BC1C-4777B6FE1DEB}" dt="2024-06-14T22:07:20.771" v="25" actId="20577"/>
          <ac:spMkLst>
            <pc:docMk/>
            <pc:sldMk cId="1742027775" sldId="279"/>
            <ac:spMk id="2" creationId="{9F6A40ED-6107-FB21-AA20-BCED1ADBA8F2}"/>
          </ac:spMkLst>
        </pc:spChg>
        <pc:spChg chg="mod">
          <ac:chgData name="Tanya Lachapelle" userId="0eef7524-8644-4370-9bfc-25a941b7d372" providerId="ADAL" clId="{99333BEF-7DA6-43C0-BC1C-4777B6FE1DEB}" dt="2024-06-14T22:19:13.185" v="28" actId="20577"/>
          <ac:spMkLst>
            <pc:docMk/>
            <pc:sldMk cId="1742027775" sldId="279"/>
            <ac:spMk id="3" creationId="{EEA6D683-BAAE-FE90-F035-BAC0DE9A5F68}"/>
          </ac:spMkLst>
        </pc:spChg>
        <pc:picChg chg="add mod">
          <ac:chgData name="Tanya Lachapelle" userId="0eef7524-8644-4370-9bfc-25a941b7d372" providerId="ADAL" clId="{99333BEF-7DA6-43C0-BC1C-4777B6FE1DEB}" dt="2024-06-14T22:07:28.571" v="26"/>
          <ac:picMkLst>
            <pc:docMk/>
            <pc:sldMk cId="1742027775" sldId="279"/>
            <ac:picMk id="5" creationId="{60BEF417-DCD6-7C5B-A412-8962AE52866C}"/>
          </ac:picMkLst>
        </pc:picChg>
      </pc:sldChg>
      <pc:sldChg chg="modSp new del mod">
        <pc:chgData name="Tanya Lachapelle" userId="0eef7524-8644-4370-9bfc-25a941b7d372" providerId="ADAL" clId="{99333BEF-7DA6-43C0-BC1C-4777B6FE1DEB}" dt="2024-06-14T22:07:09.396" v="14" actId="2696"/>
        <pc:sldMkLst>
          <pc:docMk/>
          <pc:sldMk cId="3139916814" sldId="279"/>
        </pc:sldMkLst>
        <pc:spChg chg="mod">
          <ac:chgData name="Tanya Lachapelle" userId="0eef7524-8644-4370-9bfc-25a941b7d372" providerId="ADAL" clId="{99333BEF-7DA6-43C0-BC1C-4777B6FE1DEB}" dt="2024-06-14T22:06:59.166" v="13"/>
          <ac:spMkLst>
            <pc:docMk/>
            <pc:sldMk cId="3139916814" sldId="279"/>
            <ac:spMk id="2" creationId="{7299B17A-D672-1138-C38F-31A3CAD79C6C}"/>
          </ac:spMkLst>
        </pc:sp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diagrams/_rels/data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E45F5A-56AF-4DC5-8E8A-E7B676976AE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853E9F9-C6D1-47B8-B7AD-E1EBBD3FE16B}">
      <dgm:prSet/>
      <dgm:spPr/>
      <dgm:t>
        <a:bodyPr/>
        <a:lstStyle/>
        <a:p>
          <a:r>
            <a:rPr lang="fr-CA" dirty="0"/>
            <a:t>President: Tanya Lachapelle, </a:t>
          </a:r>
        </a:p>
        <a:p>
          <a:r>
            <a:rPr lang="fr-CA" dirty="0"/>
            <a:t>Ontario</a:t>
          </a:r>
          <a:endParaRPr lang="en-US" dirty="0"/>
        </a:p>
      </dgm:t>
    </dgm:pt>
    <dgm:pt modelId="{09844935-6044-4767-B5FD-883935B3C1A3}" type="parTrans" cxnId="{C15B5505-CD85-4C7B-82D6-791A4286C967}">
      <dgm:prSet/>
      <dgm:spPr/>
      <dgm:t>
        <a:bodyPr/>
        <a:lstStyle/>
        <a:p>
          <a:endParaRPr lang="en-US"/>
        </a:p>
      </dgm:t>
    </dgm:pt>
    <dgm:pt modelId="{3BFC72D2-1188-488C-8502-3CD36221945E}" type="sibTrans" cxnId="{C15B5505-CD85-4C7B-82D6-791A4286C967}">
      <dgm:prSet/>
      <dgm:spPr/>
      <dgm:t>
        <a:bodyPr/>
        <a:lstStyle/>
        <a:p>
          <a:endParaRPr lang="en-US"/>
        </a:p>
      </dgm:t>
    </dgm:pt>
    <dgm:pt modelId="{24F55AE1-988D-4FAD-949F-CC2D03350042}">
      <dgm:prSet/>
      <dgm:spPr/>
      <dgm:t>
        <a:bodyPr/>
        <a:lstStyle/>
        <a:p>
          <a:r>
            <a:rPr lang="fr-CA" dirty="0" err="1"/>
            <a:t>Secretary</a:t>
          </a:r>
          <a:r>
            <a:rPr lang="fr-CA" dirty="0"/>
            <a:t>: Christina Hindle, </a:t>
          </a:r>
        </a:p>
        <a:p>
          <a:r>
            <a:rPr lang="fr-CA" dirty="0"/>
            <a:t>Nova Scotia</a:t>
          </a:r>
          <a:endParaRPr lang="en-US" dirty="0"/>
        </a:p>
      </dgm:t>
    </dgm:pt>
    <dgm:pt modelId="{EFA7A74C-5F5D-44D3-A66C-9FA71B562AE7}" type="parTrans" cxnId="{061D99CB-3FDD-4E09-9150-7665C077A465}">
      <dgm:prSet/>
      <dgm:spPr/>
      <dgm:t>
        <a:bodyPr/>
        <a:lstStyle/>
        <a:p>
          <a:endParaRPr lang="en-US"/>
        </a:p>
      </dgm:t>
    </dgm:pt>
    <dgm:pt modelId="{7F6E4E18-E91F-457D-90B5-F9FAEA87529A}" type="sibTrans" cxnId="{061D99CB-3FDD-4E09-9150-7665C077A465}">
      <dgm:prSet/>
      <dgm:spPr/>
      <dgm:t>
        <a:bodyPr/>
        <a:lstStyle/>
        <a:p>
          <a:endParaRPr lang="en-US"/>
        </a:p>
      </dgm:t>
    </dgm:pt>
    <dgm:pt modelId="{49949AFA-13EF-4707-AAD2-41FE466B51C9}">
      <dgm:prSet/>
      <dgm:spPr/>
      <dgm:t>
        <a:bodyPr/>
        <a:lstStyle/>
        <a:p>
          <a:r>
            <a:rPr lang="fr-CA" dirty="0" err="1"/>
            <a:t>Treasurer</a:t>
          </a:r>
          <a:r>
            <a:rPr lang="fr-CA" dirty="0"/>
            <a:t>: Lara Peiffer, </a:t>
          </a:r>
        </a:p>
        <a:p>
          <a:r>
            <a:rPr lang="fr-CA" dirty="0"/>
            <a:t>Saskatchewan</a:t>
          </a:r>
          <a:endParaRPr lang="en-US" dirty="0"/>
        </a:p>
      </dgm:t>
    </dgm:pt>
    <dgm:pt modelId="{B9F67F23-6AA2-4334-B555-7304CBBEACE8}" type="parTrans" cxnId="{FDF43B79-99D2-4CB0-9FB9-16F24F8E9848}">
      <dgm:prSet/>
      <dgm:spPr/>
      <dgm:t>
        <a:bodyPr/>
        <a:lstStyle/>
        <a:p>
          <a:endParaRPr lang="en-US"/>
        </a:p>
      </dgm:t>
    </dgm:pt>
    <dgm:pt modelId="{AA71BEC9-A6E1-4D2B-9973-7A9BF0EF1534}" type="sibTrans" cxnId="{FDF43B79-99D2-4CB0-9FB9-16F24F8E9848}">
      <dgm:prSet/>
      <dgm:spPr/>
      <dgm:t>
        <a:bodyPr/>
        <a:lstStyle/>
        <a:p>
          <a:endParaRPr lang="en-US"/>
        </a:p>
      </dgm:t>
    </dgm:pt>
    <dgm:pt modelId="{8EB95F7A-E43F-43F4-893E-22D1EFC57029}">
      <dgm:prSet/>
      <dgm:spPr/>
      <dgm:t>
        <a:bodyPr/>
        <a:lstStyle/>
        <a:p>
          <a:r>
            <a:rPr lang="fr-CA" dirty="0" err="1"/>
            <a:t>Immediate</a:t>
          </a:r>
          <a:r>
            <a:rPr lang="fr-CA" dirty="0"/>
            <a:t> Past-President: Leigh-Anne Marshall, </a:t>
          </a:r>
        </a:p>
        <a:p>
          <a:r>
            <a:rPr lang="fr-CA" dirty="0"/>
            <a:t>Nova Scotia</a:t>
          </a:r>
          <a:endParaRPr lang="en-US" dirty="0"/>
        </a:p>
      </dgm:t>
    </dgm:pt>
    <dgm:pt modelId="{13B4FE6A-EBF3-4DAB-B189-E5324B82FBA4}" type="parTrans" cxnId="{B6E1411E-F61F-40B7-B066-7C34AD18523F}">
      <dgm:prSet/>
      <dgm:spPr/>
      <dgm:t>
        <a:bodyPr/>
        <a:lstStyle/>
        <a:p>
          <a:endParaRPr lang="en-US"/>
        </a:p>
      </dgm:t>
    </dgm:pt>
    <dgm:pt modelId="{4951B09B-0436-4135-873B-14BC4376071B}" type="sibTrans" cxnId="{B6E1411E-F61F-40B7-B066-7C34AD18523F}">
      <dgm:prSet/>
      <dgm:spPr/>
      <dgm:t>
        <a:bodyPr/>
        <a:lstStyle/>
        <a:p>
          <a:endParaRPr lang="en-US"/>
        </a:p>
      </dgm:t>
    </dgm:pt>
    <dgm:pt modelId="{901EB0D5-9E59-4189-88D2-46960BA4DDA5}" type="pres">
      <dgm:prSet presAssocID="{9DE45F5A-56AF-4DC5-8E8A-E7B676976AE4}" presName="linear" presStyleCnt="0">
        <dgm:presLayoutVars>
          <dgm:animLvl val="lvl"/>
          <dgm:resizeHandles val="exact"/>
        </dgm:presLayoutVars>
      </dgm:prSet>
      <dgm:spPr/>
    </dgm:pt>
    <dgm:pt modelId="{DCC42DF3-8B55-4934-A822-5ADF91FBFF0C}" type="pres">
      <dgm:prSet presAssocID="{E853E9F9-C6D1-47B8-B7AD-E1EBBD3FE16B}" presName="parentText" presStyleLbl="node1" presStyleIdx="0" presStyleCnt="4">
        <dgm:presLayoutVars>
          <dgm:chMax val="0"/>
          <dgm:bulletEnabled val="1"/>
        </dgm:presLayoutVars>
      </dgm:prSet>
      <dgm:spPr/>
    </dgm:pt>
    <dgm:pt modelId="{0E3A04E5-7629-41FA-910B-5D27D39E327E}" type="pres">
      <dgm:prSet presAssocID="{3BFC72D2-1188-488C-8502-3CD36221945E}" presName="spacer" presStyleCnt="0"/>
      <dgm:spPr/>
    </dgm:pt>
    <dgm:pt modelId="{9FB0B52C-4A1C-4EE3-9B37-C67B92968D13}" type="pres">
      <dgm:prSet presAssocID="{24F55AE1-988D-4FAD-949F-CC2D03350042}" presName="parentText" presStyleLbl="node1" presStyleIdx="1" presStyleCnt="4">
        <dgm:presLayoutVars>
          <dgm:chMax val="0"/>
          <dgm:bulletEnabled val="1"/>
        </dgm:presLayoutVars>
      </dgm:prSet>
      <dgm:spPr/>
    </dgm:pt>
    <dgm:pt modelId="{9BAD3A03-E52D-450C-8DC4-86B168003A82}" type="pres">
      <dgm:prSet presAssocID="{7F6E4E18-E91F-457D-90B5-F9FAEA87529A}" presName="spacer" presStyleCnt="0"/>
      <dgm:spPr/>
    </dgm:pt>
    <dgm:pt modelId="{F78C88AA-E821-4C5A-BF6B-14D9E24325D8}" type="pres">
      <dgm:prSet presAssocID="{49949AFA-13EF-4707-AAD2-41FE466B51C9}" presName="parentText" presStyleLbl="node1" presStyleIdx="2" presStyleCnt="4">
        <dgm:presLayoutVars>
          <dgm:chMax val="0"/>
          <dgm:bulletEnabled val="1"/>
        </dgm:presLayoutVars>
      </dgm:prSet>
      <dgm:spPr/>
    </dgm:pt>
    <dgm:pt modelId="{4BA97B31-1D3E-443E-9F9B-FD68EAB91BBE}" type="pres">
      <dgm:prSet presAssocID="{AA71BEC9-A6E1-4D2B-9973-7A9BF0EF1534}" presName="spacer" presStyleCnt="0"/>
      <dgm:spPr/>
    </dgm:pt>
    <dgm:pt modelId="{CF0652B7-8AD4-4A91-AA56-6DED2BF5D8F8}" type="pres">
      <dgm:prSet presAssocID="{8EB95F7A-E43F-43F4-893E-22D1EFC57029}" presName="parentText" presStyleLbl="node1" presStyleIdx="3" presStyleCnt="4">
        <dgm:presLayoutVars>
          <dgm:chMax val="0"/>
          <dgm:bulletEnabled val="1"/>
        </dgm:presLayoutVars>
      </dgm:prSet>
      <dgm:spPr/>
    </dgm:pt>
  </dgm:ptLst>
  <dgm:cxnLst>
    <dgm:cxn modelId="{C15B5505-CD85-4C7B-82D6-791A4286C967}" srcId="{9DE45F5A-56AF-4DC5-8E8A-E7B676976AE4}" destId="{E853E9F9-C6D1-47B8-B7AD-E1EBBD3FE16B}" srcOrd="0" destOrd="0" parTransId="{09844935-6044-4767-B5FD-883935B3C1A3}" sibTransId="{3BFC72D2-1188-488C-8502-3CD36221945E}"/>
    <dgm:cxn modelId="{6E818113-E840-41D0-B05F-D85A80041E3C}" type="presOf" srcId="{49949AFA-13EF-4707-AAD2-41FE466B51C9}" destId="{F78C88AA-E821-4C5A-BF6B-14D9E24325D8}" srcOrd="0" destOrd="0" presId="urn:microsoft.com/office/officeart/2005/8/layout/vList2"/>
    <dgm:cxn modelId="{B6E1411E-F61F-40B7-B066-7C34AD18523F}" srcId="{9DE45F5A-56AF-4DC5-8E8A-E7B676976AE4}" destId="{8EB95F7A-E43F-43F4-893E-22D1EFC57029}" srcOrd="3" destOrd="0" parTransId="{13B4FE6A-EBF3-4DAB-B189-E5324B82FBA4}" sibTransId="{4951B09B-0436-4135-873B-14BC4376071B}"/>
    <dgm:cxn modelId="{F14BF61E-0593-4739-B22E-89E08FFEA7D9}" type="presOf" srcId="{24F55AE1-988D-4FAD-949F-CC2D03350042}" destId="{9FB0B52C-4A1C-4EE3-9B37-C67B92968D13}" srcOrd="0" destOrd="0" presId="urn:microsoft.com/office/officeart/2005/8/layout/vList2"/>
    <dgm:cxn modelId="{F43A5025-47D3-4E4A-95C2-1EF5461B240D}" type="presOf" srcId="{9DE45F5A-56AF-4DC5-8E8A-E7B676976AE4}" destId="{901EB0D5-9E59-4189-88D2-46960BA4DDA5}" srcOrd="0" destOrd="0" presId="urn:microsoft.com/office/officeart/2005/8/layout/vList2"/>
    <dgm:cxn modelId="{FDF43B79-99D2-4CB0-9FB9-16F24F8E9848}" srcId="{9DE45F5A-56AF-4DC5-8E8A-E7B676976AE4}" destId="{49949AFA-13EF-4707-AAD2-41FE466B51C9}" srcOrd="2" destOrd="0" parTransId="{B9F67F23-6AA2-4334-B555-7304CBBEACE8}" sibTransId="{AA71BEC9-A6E1-4D2B-9973-7A9BF0EF1534}"/>
    <dgm:cxn modelId="{59A3C97A-82A2-4B6B-84AE-356D8495B82F}" type="presOf" srcId="{8EB95F7A-E43F-43F4-893E-22D1EFC57029}" destId="{CF0652B7-8AD4-4A91-AA56-6DED2BF5D8F8}" srcOrd="0" destOrd="0" presId="urn:microsoft.com/office/officeart/2005/8/layout/vList2"/>
    <dgm:cxn modelId="{061D99CB-3FDD-4E09-9150-7665C077A465}" srcId="{9DE45F5A-56AF-4DC5-8E8A-E7B676976AE4}" destId="{24F55AE1-988D-4FAD-949F-CC2D03350042}" srcOrd="1" destOrd="0" parTransId="{EFA7A74C-5F5D-44D3-A66C-9FA71B562AE7}" sibTransId="{7F6E4E18-E91F-457D-90B5-F9FAEA87529A}"/>
    <dgm:cxn modelId="{7E9EE2EC-6A4C-4445-9F0F-604B36013B51}" type="presOf" srcId="{E853E9F9-C6D1-47B8-B7AD-E1EBBD3FE16B}" destId="{DCC42DF3-8B55-4934-A822-5ADF91FBFF0C}" srcOrd="0" destOrd="0" presId="urn:microsoft.com/office/officeart/2005/8/layout/vList2"/>
    <dgm:cxn modelId="{9ED8B6B9-B279-4807-91F2-CC88C0A50E5B}" type="presParOf" srcId="{901EB0D5-9E59-4189-88D2-46960BA4DDA5}" destId="{DCC42DF3-8B55-4934-A822-5ADF91FBFF0C}" srcOrd="0" destOrd="0" presId="urn:microsoft.com/office/officeart/2005/8/layout/vList2"/>
    <dgm:cxn modelId="{22173C8E-D240-496B-A872-EA2E3C3C7493}" type="presParOf" srcId="{901EB0D5-9E59-4189-88D2-46960BA4DDA5}" destId="{0E3A04E5-7629-41FA-910B-5D27D39E327E}" srcOrd="1" destOrd="0" presId="urn:microsoft.com/office/officeart/2005/8/layout/vList2"/>
    <dgm:cxn modelId="{9BA3FC91-EAEA-4583-8235-3BBCDD111C80}" type="presParOf" srcId="{901EB0D5-9E59-4189-88D2-46960BA4DDA5}" destId="{9FB0B52C-4A1C-4EE3-9B37-C67B92968D13}" srcOrd="2" destOrd="0" presId="urn:microsoft.com/office/officeart/2005/8/layout/vList2"/>
    <dgm:cxn modelId="{E5E46DB7-BB71-4E8B-81DA-C7F34CB45388}" type="presParOf" srcId="{901EB0D5-9E59-4189-88D2-46960BA4DDA5}" destId="{9BAD3A03-E52D-450C-8DC4-86B168003A82}" srcOrd="3" destOrd="0" presId="urn:microsoft.com/office/officeart/2005/8/layout/vList2"/>
    <dgm:cxn modelId="{27175889-F100-4125-8023-FE2EF3202F24}" type="presParOf" srcId="{901EB0D5-9E59-4189-88D2-46960BA4DDA5}" destId="{F78C88AA-E821-4C5A-BF6B-14D9E24325D8}" srcOrd="4" destOrd="0" presId="urn:microsoft.com/office/officeart/2005/8/layout/vList2"/>
    <dgm:cxn modelId="{5F358C2B-A487-4ED5-BFE2-ECC6CA1FE5CF}" type="presParOf" srcId="{901EB0D5-9E59-4189-88D2-46960BA4DDA5}" destId="{4BA97B31-1D3E-443E-9F9B-FD68EAB91BBE}" srcOrd="5" destOrd="0" presId="urn:microsoft.com/office/officeart/2005/8/layout/vList2"/>
    <dgm:cxn modelId="{2EE6CA42-4195-4B86-9B18-19734623E553}" type="presParOf" srcId="{901EB0D5-9E59-4189-88D2-46960BA4DDA5}" destId="{CF0652B7-8AD4-4A91-AA56-6DED2BF5D8F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7189B6-6B71-4206-8A35-B4788B6D9A0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C287892-AA37-477A-A39C-D80D4726A23F}">
      <dgm:prSet/>
      <dgm:spPr/>
      <dgm:t>
        <a:bodyPr/>
        <a:lstStyle/>
        <a:p>
          <a:r>
            <a:rPr lang="fr-CA"/>
            <a:t>Christina Hindle           President, ANSPSN</a:t>
          </a:r>
          <a:endParaRPr lang="en-US"/>
        </a:p>
      </dgm:t>
    </dgm:pt>
    <dgm:pt modelId="{26F85392-AFA8-4B77-9485-13B55D2C83D9}" type="parTrans" cxnId="{243689D6-51E5-43E5-A600-5FBBB5A2C178}">
      <dgm:prSet/>
      <dgm:spPr/>
      <dgm:t>
        <a:bodyPr/>
        <a:lstStyle/>
        <a:p>
          <a:endParaRPr lang="en-US"/>
        </a:p>
      </dgm:t>
    </dgm:pt>
    <dgm:pt modelId="{E63B5C93-8127-4A53-A9A4-30901C90DF68}" type="sibTrans" cxnId="{243689D6-51E5-43E5-A600-5FBBB5A2C178}">
      <dgm:prSet/>
      <dgm:spPr/>
      <dgm:t>
        <a:bodyPr/>
        <a:lstStyle/>
        <a:p>
          <a:endParaRPr lang="en-US"/>
        </a:p>
      </dgm:t>
    </dgm:pt>
    <dgm:pt modelId="{B8ED1597-AF00-4F20-AF72-AEBE0E96A102}">
      <dgm:prSet/>
      <dgm:spPr/>
      <dgm:t>
        <a:bodyPr/>
        <a:lstStyle/>
        <a:p>
          <a:r>
            <a:rPr lang="fr-CA"/>
            <a:t>Laura McNulty             President, PANNBPEI</a:t>
          </a:r>
          <a:endParaRPr lang="en-US"/>
        </a:p>
      </dgm:t>
    </dgm:pt>
    <dgm:pt modelId="{DD235B47-EB85-4CFE-8B43-C242D81DBB77}" type="parTrans" cxnId="{AE3BEFB1-2946-4322-B31E-F0C50C954B5B}">
      <dgm:prSet/>
      <dgm:spPr/>
      <dgm:t>
        <a:bodyPr/>
        <a:lstStyle/>
        <a:p>
          <a:endParaRPr lang="en-US"/>
        </a:p>
      </dgm:t>
    </dgm:pt>
    <dgm:pt modelId="{1AAA0EF9-B892-44AF-A340-932252F60DA1}" type="sibTrans" cxnId="{AE3BEFB1-2946-4322-B31E-F0C50C954B5B}">
      <dgm:prSet/>
      <dgm:spPr/>
      <dgm:t>
        <a:bodyPr/>
        <a:lstStyle/>
        <a:p>
          <a:endParaRPr lang="en-US"/>
        </a:p>
      </dgm:t>
    </dgm:pt>
    <dgm:pt modelId="{1F4127DF-DB35-4EB7-AB15-021AAB0B7410}">
      <dgm:prSet/>
      <dgm:spPr/>
      <dgm:t>
        <a:bodyPr/>
        <a:lstStyle/>
        <a:p>
          <a:r>
            <a:rPr lang="fr-CA"/>
            <a:t>Byanca Jeune               Présidente, QPANA</a:t>
          </a:r>
          <a:endParaRPr lang="en-US"/>
        </a:p>
      </dgm:t>
    </dgm:pt>
    <dgm:pt modelId="{655549EB-D580-42F6-A008-512968C6CD21}" type="parTrans" cxnId="{BCE62D1F-4139-49F2-9E10-C66F7EBC877B}">
      <dgm:prSet/>
      <dgm:spPr/>
      <dgm:t>
        <a:bodyPr/>
        <a:lstStyle/>
        <a:p>
          <a:endParaRPr lang="en-US"/>
        </a:p>
      </dgm:t>
    </dgm:pt>
    <dgm:pt modelId="{3BAE8793-A03A-49B3-9E57-617FA950E3FA}" type="sibTrans" cxnId="{BCE62D1F-4139-49F2-9E10-C66F7EBC877B}">
      <dgm:prSet/>
      <dgm:spPr/>
      <dgm:t>
        <a:bodyPr/>
        <a:lstStyle/>
        <a:p>
          <a:endParaRPr lang="en-US"/>
        </a:p>
      </dgm:t>
    </dgm:pt>
    <dgm:pt modelId="{70335B81-142B-4AFA-9BD8-F86648413479}">
      <dgm:prSet/>
      <dgm:spPr/>
      <dgm:t>
        <a:bodyPr/>
        <a:lstStyle/>
        <a:p>
          <a:r>
            <a:rPr lang="fr-CA"/>
            <a:t>Ingrid Daley                  President, OPANA</a:t>
          </a:r>
          <a:endParaRPr lang="en-US"/>
        </a:p>
      </dgm:t>
    </dgm:pt>
    <dgm:pt modelId="{0398D750-8467-4D5F-8C70-B6CA0632B8BA}" type="parTrans" cxnId="{0B228A6E-02FA-4893-A376-4E9B6809B034}">
      <dgm:prSet/>
      <dgm:spPr/>
      <dgm:t>
        <a:bodyPr/>
        <a:lstStyle/>
        <a:p>
          <a:endParaRPr lang="en-US"/>
        </a:p>
      </dgm:t>
    </dgm:pt>
    <dgm:pt modelId="{6BA4D9C1-1C53-4BC8-9281-4C604AF49E0A}" type="sibTrans" cxnId="{0B228A6E-02FA-4893-A376-4E9B6809B034}">
      <dgm:prSet/>
      <dgm:spPr/>
      <dgm:t>
        <a:bodyPr/>
        <a:lstStyle/>
        <a:p>
          <a:endParaRPr lang="en-US"/>
        </a:p>
      </dgm:t>
    </dgm:pt>
    <dgm:pt modelId="{16F91DDA-B740-405B-AEA9-5C63808CF5E2}">
      <dgm:prSet/>
      <dgm:spPr/>
      <dgm:t>
        <a:bodyPr/>
        <a:lstStyle/>
        <a:p>
          <a:r>
            <a:rPr lang="fr-CA"/>
            <a:t>Cheri Besignano          President, MAPAN</a:t>
          </a:r>
          <a:endParaRPr lang="en-US"/>
        </a:p>
      </dgm:t>
    </dgm:pt>
    <dgm:pt modelId="{D04BDF9D-0FEC-434E-88C2-E3E154BE131B}" type="parTrans" cxnId="{F5874E4B-6099-4370-AC32-3A8861931FEF}">
      <dgm:prSet/>
      <dgm:spPr/>
      <dgm:t>
        <a:bodyPr/>
        <a:lstStyle/>
        <a:p>
          <a:endParaRPr lang="en-US"/>
        </a:p>
      </dgm:t>
    </dgm:pt>
    <dgm:pt modelId="{03300553-D329-4938-848A-05D7697CAEBA}" type="sibTrans" cxnId="{F5874E4B-6099-4370-AC32-3A8861931FEF}">
      <dgm:prSet/>
      <dgm:spPr/>
      <dgm:t>
        <a:bodyPr/>
        <a:lstStyle/>
        <a:p>
          <a:endParaRPr lang="en-US"/>
        </a:p>
      </dgm:t>
    </dgm:pt>
    <dgm:pt modelId="{F3E8AE20-43B6-410D-947B-3DDEF4C07748}">
      <dgm:prSet/>
      <dgm:spPr/>
      <dgm:t>
        <a:bodyPr/>
        <a:lstStyle/>
        <a:p>
          <a:r>
            <a:rPr lang="fr-CA"/>
            <a:t>Lara Peiffer                   President, PANGS</a:t>
          </a:r>
          <a:endParaRPr lang="en-US"/>
        </a:p>
      </dgm:t>
    </dgm:pt>
    <dgm:pt modelId="{1C04355A-7229-49AB-A146-CB33F460D893}" type="parTrans" cxnId="{A76B3D60-58C6-4E74-B208-51D50D8D90B2}">
      <dgm:prSet/>
      <dgm:spPr/>
      <dgm:t>
        <a:bodyPr/>
        <a:lstStyle/>
        <a:p>
          <a:endParaRPr lang="en-US"/>
        </a:p>
      </dgm:t>
    </dgm:pt>
    <dgm:pt modelId="{14B203D4-C879-4101-8BBB-A7005B043AB1}" type="sibTrans" cxnId="{A76B3D60-58C6-4E74-B208-51D50D8D90B2}">
      <dgm:prSet/>
      <dgm:spPr/>
      <dgm:t>
        <a:bodyPr/>
        <a:lstStyle/>
        <a:p>
          <a:endParaRPr lang="en-US"/>
        </a:p>
      </dgm:t>
    </dgm:pt>
    <dgm:pt modelId="{264D7D04-8525-4543-8285-4EC41E0C93C8}">
      <dgm:prSet/>
      <dgm:spPr/>
      <dgm:t>
        <a:bodyPr/>
        <a:lstStyle/>
        <a:p>
          <a:r>
            <a:rPr lang="fr-CA"/>
            <a:t>Valerie Vaillancourt     President, PANAnac</a:t>
          </a:r>
          <a:endParaRPr lang="en-US"/>
        </a:p>
      </dgm:t>
    </dgm:pt>
    <dgm:pt modelId="{B39F7532-E17F-46DE-9945-BF74F146BC4D}" type="parTrans" cxnId="{F4C87FCA-7E14-4EAD-A079-9294E3C0C03D}">
      <dgm:prSet/>
      <dgm:spPr/>
      <dgm:t>
        <a:bodyPr/>
        <a:lstStyle/>
        <a:p>
          <a:endParaRPr lang="en-US"/>
        </a:p>
      </dgm:t>
    </dgm:pt>
    <dgm:pt modelId="{31E6762E-78FD-4304-BEFC-9CC622327CC8}" type="sibTrans" cxnId="{F4C87FCA-7E14-4EAD-A079-9294E3C0C03D}">
      <dgm:prSet/>
      <dgm:spPr/>
      <dgm:t>
        <a:bodyPr/>
        <a:lstStyle/>
        <a:p>
          <a:endParaRPr lang="en-US"/>
        </a:p>
      </dgm:t>
    </dgm:pt>
    <dgm:pt modelId="{2F040BB1-3224-4C24-A70E-BFECCFBE35B6}">
      <dgm:prSet/>
      <dgm:spPr/>
      <dgm:t>
        <a:bodyPr/>
        <a:lstStyle/>
        <a:p>
          <a:r>
            <a:rPr lang="fr-CA"/>
            <a:t>Devany Holzwarth       President, PANAsac</a:t>
          </a:r>
          <a:endParaRPr lang="en-US"/>
        </a:p>
      </dgm:t>
    </dgm:pt>
    <dgm:pt modelId="{65D24A18-D448-4D2B-A67C-A103DEF4C37C}" type="parTrans" cxnId="{09BF9D83-CD92-4F92-9263-7A04635844CD}">
      <dgm:prSet/>
      <dgm:spPr/>
      <dgm:t>
        <a:bodyPr/>
        <a:lstStyle/>
        <a:p>
          <a:endParaRPr lang="en-US"/>
        </a:p>
      </dgm:t>
    </dgm:pt>
    <dgm:pt modelId="{1A770C93-C600-4140-99F0-943671C7F76F}" type="sibTrans" cxnId="{09BF9D83-CD92-4F92-9263-7A04635844CD}">
      <dgm:prSet/>
      <dgm:spPr/>
      <dgm:t>
        <a:bodyPr/>
        <a:lstStyle/>
        <a:p>
          <a:endParaRPr lang="en-US"/>
        </a:p>
      </dgm:t>
    </dgm:pt>
    <dgm:pt modelId="{70A3DDD8-DAD4-4C66-AE76-034FCA86B142}">
      <dgm:prSet/>
      <dgm:spPr/>
      <dgm:t>
        <a:bodyPr/>
        <a:lstStyle/>
        <a:p>
          <a:r>
            <a:rPr lang="fr-CA"/>
            <a:t>Rhonda Winter            President, PANBC</a:t>
          </a:r>
          <a:endParaRPr lang="en-US"/>
        </a:p>
      </dgm:t>
    </dgm:pt>
    <dgm:pt modelId="{2F936046-7931-4E65-B429-B4FC161E2E59}" type="parTrans" cxnId="{76CBA97F-AD11-4030-967E-9934E421F2BD}">
      <dgm:prSet/>
      <dgm:spPr/>
      <dgm:t>
        <a:bodyPr/>
        <a:lstStyle/>
        <a:p>
          <a:endParaRPr lang="en-US"/>
        </a:p>
      </dgm:t>
    </dgm:pt>
    <dgm:pt modelId="{FB22C833-9BA6-46E9-BCD2-A6B53B032F8C}" type="sibTrans" cxnId="{76CBA97F-AD11-4030-967E-9934E421F2BD}">
      <dgm:prSet/>
      <dgm:spPr/>
      <dgm:t>
        <a:bodyPr/>
        <a:lstStyle/>
        <a:p>
          <a:endParaRPr lang="en-US"/>
        </a:p>
      </dgm:t>
    </dgm:pt>
    <dgm:pt modelId="{60FA6195-7643-46CA-B1B8-986175ED8F3C}">
      <dgm:prSet/>
      <dgm:spPr/>
      <dgm:t>
        <a:bodyPr/>
        <a:lstStyle/>
        <a:p>
          <a:r>
            <a:rPr lang="fr-CA"/>
            <a:t>Lorna Jensen                Webmaster</a:t>
          </a:r>
          <a:endParaRPr lang="en-US"/>
        </a:p>
      </dgm:t>
    </dgm:pt>
    <dgm:pt modelId="{1C7D3B51-CB6F-4C41-B01F-953C0CEE12B9}" type="parTrans" cxnId="{46E25D98-A478-45E2-8F0B-78F0620B9918}">
      <dgm:prSet/>
      <dgm:spPr/>
      <dgm:t>
        <a:bodyPr/>
        <a:lstStyle/>
        <a:p>
          <a:endParaRPr lang="en-US"/>
        </a:p>
      </dgm:t>
    </dgm:pt>
    <dgm:pt modelId="{AC2488C9-843F-4256-A150-96BA4AEFC13E}" type="sibTrans" cxnId="{46E25D98-A478-45E2-8F0B-78F0620B9918}">
      <dgm:prSet/>
      <dgm:spPr/>
      <dgm:t>
        <a:bodyPr/>
        <a:lstStyle/>
        <a:p>
          <a:endParaRPr lang="en-US"/>
        </a:p>
      </dgm:t>
    </dgm:pt>
    <dgm:pt modelId="{534764C3-23DA-4DA6-9AA1-ED985D41E920}" type="pres">
      <dgm:prSet presAssocID="{C67189B6-6B71-4206-8A35-B4788B6D9A00}" presName="linear" presStyleCnt="0">
        <dgm:presLayoutVars>
          <dgm:animLvl val="lvl"/>
          <dgm:resizeHandles val="exact"/>
        </dgm:presLayoutVars>
      </dgm:prSet>
      <dgm:spPr/>
    </dgm:pt>
    <dgm:pt modelId="{ADF964FA-8F4B-42DB-8D25-DD2B2AEDA434}" type="pres">
      <dgm:prSet presAssocID="{AC287892-AA37-477A-A39C-D80D4726A23F}" presName="parentText" presStyleLbl="node1" presStyleIdx="0" presStyleCnt="10">
        <dgm:presLayoutVars>
          <dgm:chMax val="0"/>
          <dgm:bulletEnabled val="1"/>
        </dgm:presLayoutVars>
      </dgm:prSet>
      <dgm:spPr/>
    </dgm:pt>
    <dgm:pt modelId="{68E76966-756A-4468-A006-F9142F4A90EE}" type="pres">
      <dgm:prSet presAssocID="{E63B5C93-8127-4A53-A9A4-30901C90DF68}" presName="spacer" presStyleCnt="0"/>
      <dgm:spPr/>
    </dgm:pt>
    <dgm:pt modelId="{7F5EDF3F-46D2-4F41-87DF-770BAB37868E}" type="pres">
      <dgm:prSet presAssocID="{B8ED1597-AF00-4F20-AF72-AEBE0E96A102}" presName="parentText" presStyleLbl="node1" presStyleIdx="1" presStyleCnt="10">
        <dgm:presLayoutVars>
          <dgm:chMax val="0"/>
          <dgm:bulletEnabled val="1"/>
        </dgm:presLayoutVars>
      </dgm:prSet>
      <dgm:spPr/>
    </dgm:pt>
    <dgm:pt modelId="{EAAD4D3F-3440-4062-9E44-3C9865EFB2A2}" type="pres">
      <dgm:prSet presAssocID="{1AAA0EF9-B892-44AF-A340-932252F60DA1}" presName="spacer" presStyleCnt="0"/>
      <dgm:spPr/>
    </dgm:pt>
    <dgm:pt modelId="{AF738EA5-A5BE-4F09-9DEA-B6166C61080A}" type="pres">
      <dgm:prSet presAssocID="{1F4127DF-DB35-4EB7-AB15-021AAB0B7410}" presName="parentText" presStyleLbl="node1" presStyleIdx="2" presStyleCnt="10">
        <dgm:presLayoutVars>
          <dgm:chMax val="0"/>
          <dgm:bulletEnabled val="1"/>
        </dgm:presLayoutVars>
      </dgm:prSet>
      <dgm:spPr/>
    </dgm:pt>
    <dgm:pt modelId="{5231FE05-2197-4F0F-BC68-850E72A7E71F}" type="pres">
      <dgm:prSet presAssocID="{3BAE8793-A03A-49B3-9E57-617FA950E3FA}" presName="spacer" presStyleCnt="0"/>
      <dgm:spPr/>
    </dgm:pt>
    <dgm:pt modelId="{884C7D8A-622F-405F-A1FE-F237CEA8A4D9}" type="pres">
      <dgm:prSet presAssocID="{70335B81-142B-4AFA-9BD8-F86648413479}" presName="parentText" presStyleLbl="node1" presStyleIdx="3" presStyleCnt="10">
        <dgm:presLayoutVars>
          <dgm:chMax val="0"/>
          <dgm:bulletEnabled val="1"/>
        </dgm:presLayoutVars>
      </dgm:prSet>
      <dgm:spPr/>
    </dgm:pt>
    <dgm:pt modelId="{37E01C40-6A70-497C-8111-180D50D67EFD}" type="pres">
      <dgm:prSet presAssocID="{6BA4D9C1-1C53-4BC8-9281-4C604AF49E0A}" presName="spacer" presStyleCnt="0"/>
      <dgm:spPr/>
    </dgm:pt>
    <dgm:pt modelId="{0072BA16-946B-40DA-9BD7-D6769BDE9AE9}" type="pres">
      <dgm:prSet presAssocID="{16F91DDA-B740-405B-AEA9-5C63808CF5E2}" presName="parentText" presStyleLbl="node1" presStyleIdx="4" presStyleCnt="10">
        <dgm:presLayoutVars>
          <dgm:chMax val="0"/>
          <dgm:bulletEnabled val="1"/>
        </dgm:presLayoutVars>
      </dgm:prSet>
      <dgm:spPr/>
    </dgm:pt>
    <dgm:pt modelId="{87F9940A-F983-4F90-86E5-C955D59D9680}" type="pres">
      <dgm:prSet presAssocID="{03300553-D329-4938-848A-05D7697CAEBA}" presName="spacer" presStyleCnt="0"/>
      <dgm:spPr/>
    </dgm:pt>
    <dgm:pt modelId="{69191FB0-52CB-40BB-8B78-4A9A699A8431}" type="pres">
      <dgm:prSet presAssocID="{F3E8AE20-43B6-410D-947B-3DDEF4C07748}" presName="parentText" presStyleLbl="node1" presStyleIdx="5" presStyleCnt="10">
        <dgm:presLayoutVars>
          <dgm:chMax val="0"/>
          <dgm:bulletEnabled val="1"/>
        </dgm:presLayoutVars>
      </dgm:prSet>
      <dgm:spPr/>
    </dgm:pt>
    <dgm:pt modelId="{B7FE3B45-02CD-434C-BDE3-CB651B0F5985}" type="pres">
      <dgm:prSet presAssocID="{14B203D4-C879-4101-8BBB-A7005B043AB1}" presName="spacer" presStyleCnt="0"/>
      <dgm:spPr/>
    </dgm:pt>
    <dgm:pt modelId="{29B6BA20-BC91-4F11-9D8A-9390CDAA9715}" type="pres">
      <dgm:prSet presAssocID="{264D7D04-8525-4543-8285-4EC41E0C93C8}" presName="parentText" presStyleLbl="node1" presStyleIdx="6" presStyleCnt="10">
        <dgm:presLayoutVars>
          <dgm:chMax val="0"/>
          <dgm:bulletEnabled val="1"/>
        </dgm:presLayoutVars>
      </dgm:prSet>
      <dgm:spPr/>
    </dgm:pt>
    <dgm:pt modelId="{A12ACC38-33F9-47E5-8C4B-5006A8301507}" type="pres">
      <dgm:prSet presAssocID="{31E6762E-78FD-4304-BEFC-9CC622327CC8}" presName="spacer" presStyleCnt="0"/>
      <dgm:spPr/>
    </dgm:pt>
    <dgm:pt modelId="{1C21740E-22CB-4746-AFA1-87481B499B6A}" type="pres">
      <dgm:prSet presAssocID="{2F040BB1-3224-4C24-A70E-BFECCFBE35B6}" presName="parentText" presStyleLbl="node1" presStyleIdx="7" presStyleCnt="10">
        <dgm:presLayoutVars>
          <dgm:chMax val="0"/>
          <dgm:bulletEnabled val="1"/>
        </dgm:presLayoutVars>
      </dgm:prSet>
      <dgm:spPr/>
    </dgm:pt>
    <dgm:pt modelId="{0421E3A7-FF42-467D-8568-54127375B9DC}" type="pres">
      <dgm:prSet presAssocID="{1A770C93-C600-4140-99F0-943671C7F76F}" presName="spacer" presStyleCnt="0"/>
      <dgm:spPr/>
    </dgm:pt>
    <dgm:pt modelId="{80E61EA2-87AD-4D1B-B700-5DD02A0F2123}" type="pres">
      <dgm:prSet presAssocID="{70A3DDD8-DAD4-4C66-AE76-034FCA86B142}" presName="parentText" presStyleLbl="node1" presStyleIdx="8" presStyleCnt="10">
        <dgm:presLayoutVars>
          <dgm:chMax val="0"/>
          <dgm:bulletEnabled val="1"/>
        </dgm:presLayoutVars>
      </dgm:prSet>
      <dgm:spPr/>
    </dgm:pt>
    <dgm:pt modelId="{9860AF6D-E894-4CCB-9234-B043C62C5B9F}" type="pres">
      <dgm:prSet presAssocID="{FB22C833-9BA6-46E9-BCD2-A6B53B032F8C}" presName="spacer" presStyleCnt="0"/>
      <dgm:spPr/>
    </dgm:pt>
    <dgm:pt modelId="{C381696D-F690-4106-9004-853B3328B14F}" type="pres">
      <dgm:prSet presAssocID="{60FA6195-7643-46CA-B1B8-986175ED8F3C}" presName="parentText" presStyleLbl="node1" presStyleIdx="9" presStyleCnt="10">
        <dgm:presLayoutVars>
          <dgm:chMax val="0"/>
          <dgm:bulletEnabled val="1"/>
        </dgm:presLayoutVars>
      </dgm:prSet>
      <dgm:spPr/>
    </dgm:pt>
  </dgm:ptLst>
  <dgm:cxnLst>
    <dgm:cxn modelId="{BCE62D1F-4139-49F2-9E10-C66F7EBC877B}" srcId="{C67189B6-6B71-4206-8A35-B4788B6D9A00}" destId="{1F4127DF-DB35-4EB7-AB15-021AAB0B7410}" srcOrd="2" destOrd="0" parTransId="{655549EB-D580-42F6-A008-512968C6CD21}" sibTransId="{3BAE8793-A03A-49B3-9E57-617FA950E3FA}"/>
    <dgm:cxn modelId="{0DFA7540-BEF8-4682-BFF7-96D8B709EFE2}" type="presOf" srcId="{F3E8AE20-43B6-410D-947B-3DDEF4C07748}" destId="{69191FB0-52CB-40BB-8B78-4A9A699A8431}" srcOrd="0" destOrd="0" presId="urn:microsoft.com/office/officeart/2005/8/layout/vList2"/>
    <dgm:cxn modelId="{3C0B1260-5AD3-44EA-9437-915BE30B32E0}" type="presOf" srcId="{AC287892-AA37-477A-A39C-D80D4726A23F}" destId="{ADF964FA-8F4B-42DB-8D25-DD2B2AEDA434}" srcOrd="0" destOrd="0" presId="urn:microsoft.com/office/officeart/2005/8/layout/vList2"/>
    <dgm:cxn modelId="{A76B3D60-58C6-4E74-B208-51D50D8D90B2}" srcId="{C67189B6-6B71-4206-8A35-B4788B6D9A00}" destId="{F3E8AE20-43B6-410D-947B-3DDEF4C07748}" srcOrd="5" destOrd="0" parTransId="{1C04355A-7229-49AB-A146-CB33F460D893}" sibTransId="{14B203D4-C879-4101-8BBB-A7005B043AB1}"/>
    <dgm:cxn modelId="{64A3BA68-1139-4818-914E-448DFD51D832}" type="presOf" srcId="{70A3DDD8-DAD4-4C66-AE76-034FCA86B142}" destId="{80E61EA2-87AD-4D1B-B700-5DD02A0F2123}" srcOrd="0" destOrd="0" presId="urn:microsoft.com/office/officeart/2005/8/layout/vList2"/>
    <dgm:cxn modelId="{2CEA496A-5A92-4454-ABE4-CEC10CC00F1F}" type="presOf" srcId="{60FA6195-7643-46CA-B1B8-986175ED8F3C}" destId="{C381696D-F690-4106-9004-853B3328B14F}" srcOrd="0" destOrd="0" presId="urn:microsoft.com/office/officeart/2005/8/layout/vList2"/>
    <dgm:cxn modelId="{F5874E4B-6099-4370-AC32-3A8861931FEF}" srcId="{C67189B6-6B71-4206-8A35-B4788B6D9A00}" destId="{16F91DDA-B740-405B-AEA9-5C63808CF5E2}" srcOrd="4" destOrd="0" parTransId="{D04BDF9D-0FEC-434E-88C2-E3E154BE131B}" sibTransId="{03300553-D329-4938-848A-05D7697CAEBA}"/>
    <dgm:cxn modelId="{0B228A6E-02FA-4893-A376-4E9B6809B034}" srcId="{C67189B6-6B71-4206-8A35-B4788B6D9A00}" destId="{70335B81-142B-4AFA-9BD8-F86648413479}" srcOrd="3" destOrd="0" parTransId="{0398D750-8467-4D5F-8C70-B6CA0632B8BA}" sibTransId="{6BA4D9C1-1C53-4BC8-9281-4C604AF49E0A}"/>
    <dgm:cxn modelId="{0E4E9851-3B53-41B1-A67D-7EFDA7F7A223}" type="presOf" srcId="{70335B81-142B-4AFA-9BD8-F86648413479}" destId="{884C7D8A-622F-405F-A1FE-F237CEA8A4D9}" srcOrd="0" destOrd="0" presId="urn:microsoft.com/office/officeart/2005/8/layout/vList2"/>
    <dgm:cxn modelId="{D08AC155-33F9-44F4-B3BF-3174F40A6F4D}" type="presOf" srcId="{2F040BB1-3224-4C24-A70E-BFECCFBE35B6}" destId="{1C21740E-22CB-4746-AFA1-87481B499B6A}" srcOrd="0" destOrd="0" presId="urn:microsoft.com/office/officeart/2005/8/layout/vList2"/>
    <dgm:cxn modelId="{6D1CA377-5DEB-4C65-9AC2-9CF110FA1A44}" type="presOf" srcId="{B8ED1597-AF00-4F20-AF72-AEBE0E96A102}" destId="{7F5EDF3F-46D2-4F41-87DF-770BAB37868E}" srcOrd="0" destOrd="0" presId="urn:microsoft.com/office/officeart/2005/8/layout/vList2"/>
    <dgm:cxn modelId="{76CBA97F-AD11-4030-967E-9934E421F2BD}" srcId="{C67189B6-6B71-4206-8A35-B4788B6D9A00}" destId="{70A3DDD8-DAD4-4C66-AE76-034FCA86B142}" srcOrd="8" destOrd="0" parTransId="{2F936046-7931-4E65-B429-B4FC161E2E59}" sibTransId="{FB22C833-9BA6-46E9-BCD2-A6B53B032F8C}"/>
    <dgm:cxn modelId="{09BF9D83-CD92-4F92-9263-7A04635844CD}" srcId="{C67189B6-6B71-4206-8A35-B4788B6D9A00}" destId="{2F040BB1-3224-4C24-A70E-BFECCFBE35B6}" srcOrd="7" destOrd="0" parTransId="{65D24A18-D448-4D2B-A67C-A103DEF4C37C}" sibTransId="{1A770C93-C600-4140-99F0-943671C7F76F}"/>
    <dgm:cxn modelId="{9042F58E-2E08-40DD-A5B5-98C5B3113D21}" type="presOf" srcId="{C67189B6-6B71-4206-8A35-B4788B6D9A00}" destId="{534764C3-23DA-4DA6-9AA1-ED985D41E920}" srcOrd="0" destOrd="0" presId="urn:microsoft.com/office/officeart/2005/8/layout/vList2"/>
    <dgm:cxn modelId="{68D84792-469A-4A1E-B130-12637796C65D}" type="presOf" srcId="{1F4127DF-DB35-4EB7-AB15-021AAB0B7410}" destId="{AF738EA5-A5BE-4F09-9DEA-B6166C61080A}" srcOrd="0" destOrd="0" presId="urn:microsoft.com/office/officeart/2005/8/layout/vList2"/>
    <dgm:cxn modelId="{46E25D98-A478-45E2-8F0B-78F0620B9918}" srcId="{C67189B6-6B71-4206-8A35-B4788B6D9A00}" destId="{60FA6195-7643-46CA-B1B8-986175ED8F3C}" srcOrd="9" destOrd="0" parTransId="{1C7D3B51-CB6F-4C41-B01F-953C0CEE12B9}" sibTransId="{AC2488C9-843F-4256-A150-96BA4AEFC13E}"/>
    <dgm:cxn modelId="{AE3BEFB1-2946-4322-B31E-F0C50C954B5B}" srcId="{C67189B6-6B71-4206-8A35-B4788B6D9A00}" destId="{B8ED1597-AF00-4F20-AF72-AEBE0E96A102}" srcOrd="1" destOrd="0" parTransId="{DD235B47-EB85-4CFE-8B43-C242D81DBB77}" sibTransId="{1AAA0EF9-B892-44AF-A340-932252F60DA1}"/>
    <dgm:cxn modelId="{6E7202BC-3ED6-4647-9C0D-63124C8875AD}" type="presOf" srcId="{16F91DDA-B740-405B-AEA9-5C63808CF5E2}" destId="{0072BA16-946B-40DA-9BD7-D6769BDE9AE9}" srcOrd="0" destOrd="0" presId="urn:microsoft.com/office/officeart/2005/8/layout/vList2"/>
    <dgm:cxn modelId="{F4C87FCA-7E14-4EAD-A079-9294E3C0C03D}" srcId="{C67189B6-6B71-4206-8A35-B4788B6D9A00}" destId="{264D7D04-8525-4543-8285-4EC41E0C93C8}" srcOrd="6" destOrd="0" parTransId="{B39F7532-E17F-46DE-9945-BF74F146BC4D}" sibTransId="{31E6762E-78FD-4304-BEFC-9CC622327CC8}"/>
    <dgm:cxn modelId="{243689D6-51E5-43E5-A600-5FBBB5A2C178}" srcId="{C67189B6-6B71-4206-8A35-B4788B6D9A00}" destId="{AC287892-AA37-477A-A39C-D80D4726A23F}" srcOrd="0" destOrd="0" parTransId="{26F85392-AFA8-4B77-9485-13B55D2C83D9}" sibTransId="{E63B5C93-8127-4A53-A9A4-30901C90DF68}"/>
    <dgm:cxn modelId="{2FB377E8-9FA3-4642-BD88-7DB43D9BC955}" type="presOf" srcId="{264D7D04-8525-4543-8285-4EC41E0C93C8}" destId="{29B6BA20-BC91-4F11-9D8A-9390CDAA9715}" srcOrd="0" destOrd="0" presId="urn:microsoft.com/office/officeart/2005/8/layout/vList2"/>
    <dgm:cxn modelId="{07459B03-10B9-4A7A-92F0-F1C07EF79ABB}" type="presParOf" srcId="{534764C3-23DA-4DA6-9AA1-ED985D41E920}" destId="{ADF964FA-8F4B-42DB-8D25-DD2B2AEDA434}" srcOrd="0" destOrd="0" presId="urn:microsoft.com/office/officeart/2005/8/layout/vList2"/>
    <dgm:cxn modelId="{9577889F-8C19-4897-B756-216BC3E2C0B8}" type="presParOf" srcId="{534764C3-23DA-4DA6-9AA1-ED985D41E920}" destId="{68E76966-756A-4468-A006-F9142F4A90EE}" srcOrd="1" destOrd="0" presId="urn:microsoft.com/office/officeart/2005/8/layout/vList2"/>
    <dgm:cxn modelId="{1882714D-4B68-4B00-A920-1B2BD12AAC08}" type="presParOf" srcId="{534764C3-23DA-4DA6-9AA1-ED985D41E920}" destId="{7F5EDF3F-46D2-4F41-87DF-770BAB37868E}" srcOrd="2" destOrd="0" presId="urn:microsoft.com/office/officeart/2005/8/layout/vList2"/>
    <dgm:cxn modelId="{012315CE-B8D0-404B-B9E4-1F9235856DE3}" type="presParOf" srcId="{534764C3-23DA-4DA6-9AA1-ED985D41E920}" destId="{EAAD4D3F-3440-4062-9E44-3C9865EFB2A2}" srcOrd="3" destOrd="0" presId="urn:microsoft.com/office/officeart/2005/8/layout/vList2"/>
    <dgm:cxn modelId="{036A6076-8C89-43BA-90F7-E8EE56C35E80}" type="presParOf" srcId="{534764C3-23DA-4DA6-9AA1-ED985D41E920}" destId="{AF738EA5-A5BE-4F09-9DEA-B6166C61080A}" srcOrd="4" destOrd="0" presId="urn:microsoft.com/office/officeart/2005/8/layout/vList2"/>
    <dgm:cxn modelId="{C48762F7-28AE-42B1-BEB1-1C2C314BEE21}" type="presParOf" srcId="{534764C3-23DA-4DA6-9AA1-ED985D41E920}" destId="{5231FE05-2197-4F0F-BC68-850E72A7E71F}" srcOrd="5" destOrd="0" presId="urn:microsoft.com/office/officeart/2005/8/layout/vList2"/>
    <dgm:cxn modelId="{1FE64123-CDB8-4D18-A5E2-1855CBD732B7}" type="presParOf" srcId="{534764C3-23DA-4DA6-9AA1-ED985D41E920}" destId="{884C7D8A-622F-405F-A1FE-F237CEA8A4D9}" srcOrd="6" destOrd="0" presId="urn:microsoft.com/office/officeart/2005/8/layout/vList2"/>
    <dgm:cxn modelId="{3931472F-C860-43C9-A93C-3892DDE915FB}" type="presParOf" srcId="{534764C3-23DA-4DA6-9AA1-ED985D41E920}" destId="{37E01C40-6A70-497C-8111-180D50D67EFD}" srcOrd="7" destOrd="0" presId="urn:microsoft.com/office/officeart/2005/8/layout/vList2"/>
    <dgm:cxn modelId="{9C29DD5A-A212-4D39-9A3F-0A9426440872}" type="presParOf" srcId="{534764C3-23DA-4DA6-9AA1-ED985D41E920}" destId="{0072BA16-946B-40DA-9BD7-D6769BDE9AE9}" srcOrd="8" destOrd="0" presId="urn:microsoft.com/office/officeart/2005/8/layout/vList2"/>
    <dgm:cxn modelId="{6D4D5042-0B88-4112-B783-C39DEE870809}" type="presParOf" srcId="{534764C3-23DA-4DA6-9AA1-ED985D41E920}" destId="{87F9940A-F983-4F90-86E5-C955D59D9680}" srcOrd="9" destOrd="0" presId="urn:microsoft.com/office/officeart/2005/8/layout/vList2"/>
    <dgm:cxn modelId="{926395D7-A3E1-4122-921A-DA072D2A0DF9}" type="presParOf" srcId="{534764C3-23DA-4DA6-9AA1-ED985D41E920}" destId="{69191FB0-52CB-40BB-8B78-4A9A699A8431}" srcOrd="10" destOrd="0" presId="urn:microsoft.com/office/officeart/2005/8/layout/vList2"/>
    <dgm:cxn modelId="{497D6BBC-087E-4C4B-B581-8AF3E432787C}" type="presParOf" srcId="{534764C3-23DA-4DA6-9AA1-ED985D41E920}" destId="{B7FE3B45-02CD-434C-BDE3-CB651B0F5985}" srcOrd="11" destOrd="0" presId="urn:microsoft.com/office/officeart/2005/8/layout/vList2"/>
    <dgm:cxn modelId="{971EB575-523C-4B77-9030-4AA806395247}" type="presParOf" srcId="{534764C3-23DA-4DA6-9AA1-ED985D41E920}" destId="{29B6BA20-BC91-4F11-9D8A-9390CDAA9715}" srcOrd="12" destOrd="0" presId="urn:microsoft.com/office/officeart/2005/8/layout/vList2"/>
    <dgm:cxn modelId="{3B39A9A5-318F-497E-B372-165856DB698E}" type="presParOf" srcId="{534764C3-23DA-4DA6-9AA1-ED985D41E920}" destId="{A12ACC38-33F9-47E5-8C4B-5006A8301507}" srcOrd="13" destOrd="0" presId="urn:microsoft.com/office/officeart/2005/8/layout/vList2"/>
    <dgm:cxn modelId="{DA425755-79EC-40DA-85E8-05EBBD9947BD}" type="presParOf" srcId="{534764C3-23DA-4DA6-9AA1-ED985D41E920}" destId="{1C21740E-22CB-4746-AFA1-87481B499B6A}" srcOrd="14" destOrd="0" presId="urn:microsoft.com/office/officeart/2005/8/layout/vList2"/>
    <dgm:cxn modelId="{9F066B0C-B5B6-4138-B49F-A6034A491BCA}" type="presParOf" srcId="{534764C3-23DA-4DA6-9AA1-ED985D41E920}" destId="{0421E3A7-FF42-467D-8568-54127375B9DC}" srcOrd="15" destOrd="0" presId="urn:microsoft.com/office/officeart/2005/8/layout/vList2"/>
    <dgm:cxn modelId="{780309AA-BD21-4727-96F6-3C6C08BB229D}" type="presParOf" srcId="{534764C3-23DA-4DA6-9AA1-ED985D41E920}" destId="{80E61EA2-87AD-4D1B-B700-5DD02A0F2123}" srcOrd="16" destOrd="0" presId="urn:microsoft.com/office/officeart/2005/8/layout/vList2"/>
    <dgm:cxn modelId="{5A1EDC12-CB6B-4861-AE86-3AB03038636E}" type="presParOf" srcId="{534764C3-23DA-4DA6-9AA1-ED985D41E920}" destId="{9860AF6D-E894-4CCB-9234-B043C62C5B9F}" srcOrd="17" destOrd="0" presId="urn:microsoft.com/office/officeart/2005/8/layout/vList2"/>
    <dgm:cxn modelId="{6FE9C44C-2265-4531-A4C5-AFD1BCC6FEC8}" type="presParOf" srcId="{534764C3-23DA-4DA6-9AA1-ED985D41E920}" destId="{C381696D-F690-4106-9004-853B3328B14F}"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074F77-A02F-40AA-9799-140ACC92F15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FC8B06B-F280-49FE-9881-C5C4386B38E9}">
      <dgm:prSet/>
      <dgm:spPr/>
      <dgm:t>
        <a:bodyPr/>
        <a:lstStyle/>
        <a:p>
          <a:r>
            <a:rPr lang="fr-CA" dirty="0"/>
            <a:t>Laura Van Loon                                  </a:t>
          </a:r>
          <a:r>
            <a:rPr lang="fr-CA" dirty="0" err="1"/>
            <a:t>Founding</a:t>
          </a:r>
          <a:r>
            <a:rPr lang="fr-CA" dirty="0"/>
            <a:t> President &amp; </a:t>
          </a:r>
          <a:r>
            <a:rPr lang="fr-CA" dirty="0" err="1"/>
            <a:t>Parliamentarian</a:t>
          </a:r>
          <a:endParaRPr lang="en-US" dirty="0"/>
        </a:p>
      </dgm:t>
    </dgm:pt>
    <dgm:pt modelId="{52BEBEEF-B663-455D-B122-380449A8A5F6}" type="parTrans" cxnId="{15D94FDF-9620-4BC8-890B-EB30240D1BA8}">
      <dgm:prSet/>
      <dgm:spPr/>
      <dgm:t>
        <a:bodyPr/>
        <a:lstStyle/>
        <a:p>
          <a:endParaRPr lang="en-US"/>
        </a:p>
      </dgm:t>
    </dgm:pt>
    <dgm:pt modelId="{7AB3BDE6-7CA7-449D-93A8-7829679EE259}" type="sibTrans" cxnId="{15D94FDF-9620-4BC8-890B-EB30240D1BA8}">
      <dgm:prSet/>
      <dgm:spPr/>
      <dgm:t>
        <a:bodyPr/>
        <a:lstStyle/>
        <a:p>
          <a:endParaRPr lang="en-US"/>
        </a:p>
      </dgm:t>
    </dgm:pt>
    <dgm:pt modelId="{29A0A18E-417B-48A0-AA4B-AD73270DC95F}">
      <dgm:prSet/>
      <dgm:spPr/>
      <dgm:t>
        <a:bodyPr/>
        <a:lstStyle/>
        <a:p>
          <a:r>
            <a:rPr lang="fr-CA" dirty="0"/>
            <a:t>Stephanie Finelli                                Social Media Liaison</a:t>
          </a:r>
          <a:endParaRPr lang="en-US" dirty="0"/>
        </a:p>
      </dgm:t>
    </dgm:pt>
    <dgm:pt modelId="{540DD647-ADFD-4027-9022-01238A8661D5}" type="parTrans" cxnId="{EC2BC7AD-D2CF-4E9E-BF02-E4D388283CE6}">
      <dgm:prSet/>
      <dgm:spPr/>
      <dgm:t>
        <a:bodyPr/>
        <a:lstStyle/>
        <a:p>
          <a:endParaRPr lang="en-US"/>
        </a:p>
      </dgm:t>
    </dgm:pt>
    <dgm:pt modelId="{121C95BF-29AD-4012-BE97-E9C689DE0EB4}" type="sibTrans" cxnId="{EC2BC7AD-D2CF-4E9E-BF02-E4D388283CE6}">
      <dgm:prSet/>
      <dgm:spPr/>
      <dgm:t>
        <a:bodyPr/>
        <a:lstStyle/>
        <a:p>
          <a:endParaRPr lang="en-US"/>
        </a:p>
      </dgm:t>
    </dgm:pt>
    <dgm:pt modelId="{C2B25200-3F94-4DE1-A789-D59FBE4A0E31}" type="pres">
      <dgm:prSet presAssocID="{6C074F77-A02F-40AA-9799-140ACC92F151}" presName="linear" presStyleCnt="0">
        <dgm:presLayoutVars>
          <dgm:animLvl val="lvl"/>
          <dgm:resizeHandles val="exact"/>
        </dgm:presLayoutVars>
      </dgm:prSet>
      <dgm:spPr/>
    </dgm:pt>
    <dgm:pt modelId="{312DC28A-E709-478D-8561-7EA87C4D8248}" type="pres">
      <dgm:prSet presAssocID="{FFC8B06B-F280-49FE-9881-C5C4386B38E9}" presName="parentText" presStyleLbl="node1" presStyleIdx="0" presStyleCnt="2">
        <dgm:presLayoutVars>
          <dgm:chMax val="0"/>
          <dgm:bulletEnabled val="1"/>
        </dgm:presLayoutVars>
      </dgm:prSet>
      <dgm:spPr/>
    </dgm:pt>
    <dgm:pt modelId="{48959285-3825-4229-BB9A-96F95A106636}" type="pres">
      <dgm:prSet presAssocID="{7AB3BDE6-7CA7-449D-93A8-7829679EE259}" presName="spacer" presStyleCnt="0"/>
      <dgm:spPr/>
    </dgm:pt>
    <dgm:pt modelId="{4F6444DE-E907-4F1B-ABC5-E22DD147C695}" type="pres">
      <dgm:prSet presAssocID="{29A0A18E-417B-48A0-AA4B-AD73270DC95F}" presName="parentText" presStyleLbl="node1" presStyleIdx="1" presStyleCnt="2">
        <dgm:presLayoutVars>
          <dgm:chMax val="0"/>
          <dgm:bulletEnabled val="1"/>
        </dgm:presLayoutVars>
      </dgm:prSet>
      <dgm:spPr/>
    </dgm:pt>
  </dgm:ptLst>
  <dgm:cxnLst>
    <dgm:cxn modelId="{870EAD4F-AF80-4799-9680-CAAABDAC53F8}" type="presOf" srcId="{6C074F77-A02F-40AA-9799-140ACC92F151}" destId="{C2B25200-3F94-4DE1-A789-D59FBE4A0E31}" srcOrd="0" destOrd="0" presId="urn:microsoft.com/office/officeart/2005/8/layout/vList2"/>
    <dgm:cxn modelId="{A2041272-166A-4A32-BC91-501597745E4C}" type="presOf" srcId="{29A0A18E-417B-48A0-AA4B-AD73270DC95F}" destId="{4F6444DE-E907-4F1B-ABC5-E22DD147C695}" srcOrd="0" destOrd="0" presId="urn:microsoft.com/office/officeart/2005/8/layout/vList2"/>
    <dgm:cxn modelId="{EC2BC7AD-D2CF-4E9E-BF02-E4D388283CE6}" srcId="{6C074F77-A02F-40AA-9799-140ACC92F151}" destId="{29A0A18E-417B-48A0-AA4B-AD73270DC95F}" srcOrd="1" destOrd="0" parTransId="{540DD647-ADFD-4027-9022-01238A8661D5}" sibTransId="{121C95BF-29AD-4012-BE97-E9C689DE0EB4}"/>
    <dgm:cxn modelId="{3510C3C7-19F7-4F12-A739-67BFEBC826C9}" type="presOf" srcId="{FFC8B06B-F280-49FE-9881-C5C4386B38E9}" destId="{312DC28A-E709-478D-8561-7EA87C4D8248}" srcOrd="0" destOrd="0" presId="urn:microsoft.com/office/officeart/2005/8/layout/vList2"/>
    <dgm:cxn modelId="{15D94FDF-9620-4BC8-890B-EB30240D1BA8}" srcId="{6C074F77-A02F-40AA-9799-140ACC92F151}" destId="{FFC8B06B-F280-49FE-9881-C5C4386B38E9}" srcOrd="0" destOrd="0" parTransId="{52BEBEEF-B663-455D-B122-380449A8A5F6}" sibTransId="{7AB3BDE6-7CA7-449D-93A8-7829679EE259}"/>
    <dgm:cxn modelId="{6CB82778-3DFB-4A5B-83C4-BD2652BB981A}" type="presParOf" srcId="{C2B25200-3F94-4DE1-A789-D59FBE4A0E31}" destId="{312DC28A-E709-478D-8561-7EA87C4D8248}" srcOrd="0" destOrd="0" presId="urn:microsoft.com/office/officeart/2005/8/layout/vList2"/>
    <dgm:cxn modelId="{AB5D5D89-507C-4E2D-92CB-333D5A95FB9F}" type="presParOf" srcId="{C2B25200-3F94-4DE1-A789-D59FBE4A0E31}" destId="{48959285-3825-4229-BB9A-96F95A106636}" srcOrd="1" destOrd="0" presId="urn:microsoft.com/office/officeart/2005/8/layout/vList2"/>
    <dgm:cxn modelId="{2013F915-3412-42AD-A70A-21A30B64B540}" type="presParOf" srcId="{C2B25200-3F94-4DE1-A789-D59FBE4A0E31}" destId="{4F6444DE-E907-4F1B-ABC5-E22DD147C69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D830D6-203F-45C9-8B50-707F83B4C643}"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1D0ACF6-23FE-4EF0-BD8A-BAAF01E0B622}">
      <dgm:prSet/>
      <dgm:spPr/>
      <dgm:t>
        <a:bodyPr/>
        <a:lstStyle/>
        <a:p>
          <a:pPr>
            <a:lnSpc>
              <a:spcPct val="100000"/>
            </a:lnSpc>
          </a:pPr>
          <a:r>
            <a:rPr lang="fr-CA"/>
            <a:t>Treasurer’s report</a:t>
          </a:r>
          <a:endParaRPr lang="en-US"/>
        </a:p>
      </dgm:t>
    </dgm:pt>
    <dgm:pt modelId="{76A070FE-2B1A-4CC7-8AF5-C30EF2EDA5EB}" type="parTrans" cxnId="{EABDCEFF-4623-4AF4-94BE-C8D42D39DC8D}">
      <dgm:prSet/>
      <dgm:spPr/>
      <dgm:t>
        <a:bodyPr/>
        <a:lstStyle/>
        <a:p>
          <a:endParaRPr lang="en-US"/>
        </a:p>
      </dgm:t>
    </dgm:pt>
    <dgm:pt modelId="{C234971A-D03E-4BC3-A501-C9E439C72DAA}" type="sibTrans" cxnId="{EABDCEFF-4623-4AF4-94BE-C8D42D39DC8D}">
      <dgm:prSet/>
      <dgm:spPr/>
      <dgm:t>
        <a:bodyPr/>
        <a:lstStyle/>
        <a:p>
          <a:endParaRPr lang="en-US"/>
        </a:p>
      </dgm:t>
    </dgm:pt>
    <dgm:pt modelId="{E29A3CEF-1F89-402E-B679-98453819EA0B}">
      <dgm:prSet/>
      <dgm:spPr/>
      <dgm:t>
        <a:bodyPr/>
        <a:lstStyle/>
        <a:p>
          <a:pPr>
            <a:lnSpc>
              <a:spcPct val="100000"/>
            </a:lnSpc>
          </a:pPr>
          <a:r>
            <a:rPr lang="fr-CA"/>
            <a:t>Proposed Budget</a:t>
          </a:r>
          <a:endParaRPr lang="en-US"/>
        </a:p>
      </dgm:t>
    </dgm:pt>
    <dgm:pt modelId="{1F4A8B8A-7C31-4335-8681-1C20FE7E2D57}" type="parTrans" cxnId="{3A6ED6DA-3E01-47E9-8D12-FEA576828E9D}">
      <dgm:prSet/>
      <dgm:spPr/>
      <dgm:t>
        <a:bodyPr/>
        <a:lstStyle/>
        <a:p>
          <a:endParaRPr lang="en-US"/>
        </a:p>
      </dgm:t>
    </dgm:pt>
    <dgm:pt modelId="{5E8137E9-87FA-429D-A18E-2FAF35FA5254}" type="sibTrans" cxnId="{3A6ED6DA-3E01-47E9-8D12-FEA576828E9D}">
      <dgm:prSet/>
      <dgm:spPr/>
      <dgm:t>
        <a:bodyPr/>
        <a:lstStyle/>
        <a:p>
          <a:endParaRPr lang="en-US"/>
        </a:p>
      </dgm:t>
    </dgm:pt>
    <dgm:pt modelId="{AA741E53-C839-4F72-9CEE-9B45B1E7830F}" type="pres">
      <dgm:prSet presAssocID="{79D830D6-203F-45C9-8B50-707F83B4C643}" presName="root" presStyleCnt="0">
        <dgm:presLayoutVars>
          <dgm:dir/>
          <dgm:resizeHandles val="exact"/>
        </dgm:presLayoutVars>
      </dgm:prSet>
      <dgm:spPr/>
    </dgm:pt>
    <dgm:pt modelId="{8B0109E0-DE52-4C71-AF17-CA2FBB06BB5A}" type="pres">
      <dgm:prSet presAssocID="{51D0ACF6-23FE-4EF0-BD8A-BAAF01E0B622}" presName="compNode" presStyleCnt="0"/>
      <dgm:spPr/>
    </dgm:pt>
    <dgm:pt modelId="{B74A4CF5-DB62-4568-ADA7-809DB7BEDD36}" type="pres">
      <dgm:prSet presAssocID="{51D0ACF6-23FE-4EF0-BD8A-BAAF01E0B62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alculator"/>
        </a:ext>
      </dgm:extLst>
    </dgm:pt>
    <dgm:pt modelId="{198B8F66-F623-4AF6-96E3-49B08037786A}" type="pres">
      <dgm:prSet presAssocID="{51D0ACF6-23FE-4EF0-BD8A-BAAF01E0B622}" presName="spaceRect" presStyleCnt="0"/>
      <dgm:spPr/>
    </dgm:pt>
    <dgm:pt modelId="{7E4AD905-925C-4217-9759-840F0E9332F8}" type="pres">
      <dgm:prSet presAssocID="{51D0ACF6-23FE-4EF0-BD8A-BAAF01E0B622}" presName="textRect" presStyleLbl="revTx" presStyleIdx="0" presStyleCnt="2">
        <dgm:presLayoutVars>
          <dgm:chMax val="1"/>
          <dgm:chPref val="1"/>
        </dgm:presLayoutVars>
      </dgm:prSet>
      <dgm:spPr/>
    </dgm:pt>
    <dgm:pt modelId="{020C8B7E-3727-4A70-AFD8-7F92AC183E5D}" type="pres">
      <dgm:prSet presAssocID="{C234971A-D03E-4BC3-A501-C9E439C72DAA}" presName="sibTrans" presStyleCnt="0"/>
      <dgm:spPr/>
    </dgm:pt>
    <dgm:pt modelId="{096C506F-53D2-4914-AC6B-814FAFAD806D}" type="pres">
      <dgm:prSet presAssocID="{E29A3CEF-1F89-402E-B679-98453819EA0B}" presName="compNode" presStyleCnt="0"/>
      <dgm:spPr/>
    </dgm:pt>
    <dgm:pt modelId="{32D9F4F8-4AE8-4F3B-AEBE-9C3614F8FC06}" type="pres">
      <dgm:prSet presAssocID="{E29A3CEF-1F89-402E-B679-98453819EA0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8F03DF59-B0EA-4527-B80F-6469FE4C8B2B}" type="pres">
      <dgm:prSet presAssocID="{E29A3CEF-1F89-402E-B679-98453819EA0B}" presName="spaceRect" presStyleCnt="0"/>
      <dgm:spPr/>
    </dgm:pt>
    <dgm:pt modelId="{E2D79B89-3C48-42F9-AA46-E3ACEAB62379}" type="pres">
      <dgm:prSet presAssocID="{E29A3CEF-1F89-402E-B679-98453819EA0B}" presName="textRect" presStyleLbl="revTx" presStyleIdx="1" presStyleCnt="2">
        <dgm:presLayoutVars>
          <dgm:chMax val="1"/>
          <dgm:chPref val="1"/>
        </dgm:presLayoutVars>
      </dgm:prSet>
      <dgm:spPr/>
    </dgm:pt>
  </dgm:ptLst>
  <dgm:cxnLst>
    <dgm:cxn modelId="{8C85DB00-1E82-4065-92CD-0439BF68B389}" type="presOf" srcId="{79D830D6-203F-45C9-8B50-707F83B4C643}" destId="{AA741E53-C839-4F72-9CEE-9B45B1E7830F}" srcOrd="0" destOrd="0" presId="urn:microsoft.com/office/officeart/2018/2/layout/IconLabelList"/>
    <dgm:cxn modelId="{4300B814-FA2D-4E85-8B59-060815122661}" type="presOf" srcId="{51D0ACF6-23FE-4EF0-BD8A-BAAF01E0B622}" destId="{7E4AD905-925C-4217-9759-840F0E9332F8}" srcOrd="0" destOrd="0" presId="urn:microsoft.com/office/officeart/2018/2/layout/IconLabelList"/>
    <dgm:cxn modelId="{3A6ED6DA-3E01-47E9-8D12-FEA576828E9D}" srcId="{79D830D6-203F-45C9-8B50-707F83B4C643}" destId="{E29A3CEF-1F89-402E-B679-98453819EA0B}" srcOrd="1" destOrd="0" parTransId="{1F4A8B8A-7C31-4335-8681-1C20FE7E2D57}" sibTransId="{5E8137E9-87FA-429D-A18E-2FAF35FA5254}"/>
    <dgm:cxn modelId="{CF39A4EF-4BF0-4573-B169-34AE9CDEB0E4}" type="presOf" srcId="{E29A3CEF-1F89-402E-B679-98453819EA0B}" destId="{E2D79B89-3C48-42F9-AA46-E3ACEAB62379}" srcOrd="0" destOrd="0" presId="urn:microsoft.com/office/officeart/2018/2/layout/IconLabelList"/>
    <dgm:cxn modelId="{EABDCEFF-4623-4AF4-94BE-C8D42D39DC8D}" srcId="{79D830D6-203F-45C9-8B50-707F83B4C643}" destId="{51D0ACF6-23FE-4EF0-BD8A-BAAF01E0B622}" srcOrd="0" destOrd="0" parTransId="{76A070FE-2B1A-4CC7-8AF5-C30EF2EDA5EB}" sibTransId="{C234971A-D03E-4BC3-A501-C9E439C72DAA}"/>
    <dgm:cxn modelId="{CD3C32AF-3815-46B2-B795-6BD3103C83BE}" type="presParOf" srcId="{AA741E53-C839-4F72-9CEE-9B45B1E7830F}" destId="{8B0109E0-DE52-4C71-AF17-CA2FBB06BB5A}" srcOrd="0" destOrd="0" presId="urn:microsoft.com/office/officeart/2018/2/layout/IconLabelList"/>
    <dgm:cxn modelId="{B5BC572A-D8C1-492F-9B74-66DBCA2A69B9}" type="presParOf" srcId="{8B0109E0-DE52-4C71-AF17-CA2FBB06BB5A}" destId="{B74A4CF5-DB62-4568-ADA7-809DB7BEDD36}" srcOrd="0" destOrd="0" presId="urn:microsoft.com/office/officeart/2018/2/layout/IconLabelList"/>
    <dgm:cxn modelId="{5B2D50FF-BEEE-41D7-A560-B21A37008806}" type="presParOf" srcId="{8B0109E0-DE52-4C71-AF17-CA2FBB06BB5A}" destId="{198B8F66-F623-4AF6-96E3-49B08037786A}" srcOrd="1" destOrd="0" presId="urn:microsoft.com/office/officeart/2018/2/layout/IconLabelList"/>
    <dgm:cxn modelId="{EE27A547-EE8E-45FF-B1BC-801C19B60397}" type="presParOf" srcId="{8B0109E0-DE52-4C71-AF17-CA2FBB06BB5A}" destId="{7E4AD905-925C-4217-9759-840F0E9332F8}" srcOrd="2" destOrd="0" presId="urn:microsoft.com/office/officeart/2018/2/layout/IconLabelList"/>
    <dgm:cxn modelId="{67023465-4F2D-4D47-8C12-5B430BEA1374}" type="presParOf" srcId="{AA741E53-C839-4F72-9CEE-9B45B1E7830F}" destId="{020C8B7E-3727-4A70-AFD8-7F92AC183E5D}" srcOrd="1" destOrd="0" presId="urn:microsoft.com/office/officeart/2018/2/layout/IconLabelList"/>
    <dgm:cxn modelId="{58B7EA05-7EEE-4F24-B4EF-39647F5CF25F}" type="presParOf" srcId="{AA741E53-C839-4F72-9CEE-9B45B1E7830F}" destId="{096C506F-53D2-4914-AC6B-814FAFAD806D}" srcOrd="2" destOrd="0" presId="urn:microsoft.com/office/officeart/2018/2/layout/IconLabelList"/>
    <dgm:cxn modelId="{6F32C20B-4F39-484B-BA95-CDE7FC425A1C}" type="presParOf" srcId="{096C506F-53D2-4914-AC6B-814FAFAD806D}" destId="{32D9F4F8-4AE8-4F3B-AEBE-9C3614F8FC06}" srcOrd="0" destOrd="0" presId="urn:microsoft.com/office/officeart/2018/2/layout/IconLabelList"/>
    <dgm:cxn modelId="{4866F1D1-C674-4947-8DBA-706255125C60}" type="presParOf" srcId="{096C506F-53D2-4914-AC6B-814FAFAD806D}" destId="{8F03DF59-B0EA-4527-B80F-6469FE4C8B2B}" srcOrd="1" destOrd="0" presId="urn:microsoft.com/office/officeart/2018/2/layout/IconLabelList"/>
    <dgm:cxn modelId="{998880A1-67AE-490F-96CC-A0913D8A7134}" type="presParOf" srcId="{096C506F-53D2-4914-AC6B-814FAFAD806D}" destId="{E2D79B89-3C48-42F9-AA46-E3ACEAB6237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070A5C-4B68-4879-880C-CA0F560FB2E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1625EF0-54D6-4F04-A58A-CA7A4B088796}">
      <dgm:prSet/>
      <dgm:spPr/>
      <dgm:t>
        <a:bodyPr/>
        <a:lstStyle/>
        <a:p>
          <a:r>
            <a:rPr lang="fr-CA"/>
            <a:t>Transition phase</a:t>
          </a:r>
          <a:endParaRPr lang="en-US"/>
        </a:p>
      </dgm:t>
    </dgm:pt>
    <dgm:pt modelId="{644002DC-FBB4-4FE7-882B-3E2709CBAD33}" type="parTrans" cxnId="{96CF8E9D-84E8-4F71-B445-AE1EAC1BFCFC}">
      <dgm:prSet/>
      <dgm:spPr/>
      <dgm:t>
        <a:bodyPr/>
        <a:lstStyle/>
        <a:p>
          <a:endParaRPr lang="en-US"/>
        </a:p>
      </dgm:t>
    </dgm:pt>
    <dgm:pt modelId="{5CB83F41-6E8C-4A70-AFA4-16170152FED4}" type="sibTrans" cxnId="{96CF8E9D-84E8-4F71-B445-AE1EAC1BFCFC}">
      <dgm:prSet/>
      <dgm:spPr/>
      <dgm:t>
        <a:bodyPr/>
        <a:lstStyle/>
        <a:p>
          <a:endParaRPr lang="en-US"/>
        </a:p>
      </dgm:t>
    </dgm:pt>
    <dgm:pt modelId="{4144EF6A-349D-4C98-94F1-5F59C1AAA66B}">
      <dgm:prSet/>
      <dgm:spPr/>
      <dgm:t>
        <a:bodyPr/>
        <a:lstStyle/>
        <a:p>
          <a:r>
            <a:rPr lang="fr-CA"/>
            <a:t>Goals: Creation of a National Network for PeriAnesthesia Educators</a:t>
          </a:r>
          <a:endParaRPr lang="en-US"/>
        </a:p>
      </dgm:t>
    </dgm:pt>
    <dgm:pt modelId="{A338777E-AE5C-4019-B971-A2D5D5EC833D}" type="parTrans" cxnId="{8C9003C1-86A5-4D5F-BDDF-717A0E241EFA}">
      <dgm:prSet/>
      <dgm:spPr/>
      <dgm:t>
        <a:bodyPr/>
        <a:lstStyle/>
        <a:p>
          <a:endParaRPr lang="en-US"/>
        </a:p>
      </dgm:t>
    </dgm:pt>
    <dgm:pt modelId="{34941C88-D8FF-4115-8F74-5CE19112447D}" type="sibTrans" cxnId="{8C9003C1-86A5-4D5F-BDDF-717A0E241EFA}">
      <dgm:prSet/>
      <dgm:spPr/>
      <dgm:t>
        <a:bodyPr/>
        <a:lstStyle/>
        <a:p>
          <a:endParaRPr lang="en-US"/>
        </a:p>
      </dgm:t>
    </dgm:pt>
    <dgm:pt modelId="{F3792F23-764D-4B22-A608-EFE1219E0EB0}">
      <dgm:prSet/>
      <dgm:spPr/>
      <dgm:t>
        <a:bodyPr/>
        <a:lstStyle/>
        <a:p>
          <a:r>
            <a:rPr lang="fr-CA" dirty="0" err="1"/>
            <a:t>Supporting</a:t>
          </a:r>
          <a:r>
            <a:rPr lang="fr-CA" dirty="0"/>
            <a:t> Provincial </a:t>
          </a:r>
          <a:r>
            <a:rPr lang="fr-CA" dirty="0" err="1"/>
            <a:t>Jurisdictions</a:t>
          </a:r>
          <a:r>
            <a:rPr lang="fr-CA" dirty="0"/>
            <a:t> in </a:t>
          </a:r>
          <a:r>
            <a:rPr lang="fr-CA" dirty="0" err="1"/>
            <a:t>growth</a:t>
          </a:r>
          <a:r>
            <a:rPr lang="fr-CA" dirty="0"/>
            <a:t> </a:t>
          </a:r>
          <a:endParaRPr lang="en-US" dirty="0"/>
        </a:p>
      </dgm:t>
    </dgm:pt>
    <dgm:pt modelId="{3C8FF2FE-088D-4278-A080-1DD67BBFE63D}" type="parTrans" cxnId="{A954F111-003C-4FED-9398-A4257D43393F}">
      <dgm:prSet/>
      <dgm:spPr/>
      <dgm:t>
        <a:bodyPr/>
        <a:lstStyle/>
        <a:p>
          <a:endParaRPr lang="en-US"/>
        </a:p>
      </dgm:t>
    </dgm:pt>
    <dgm:pt modelId="{7C811EDE-2543-490D-8FD4-6D1625061387}" type="sibTrans" cxnId="{A954F111-003C-4FED-9398-A4257D43393F}">
      <dgm:prSet/>
      <dgm:spPr/>
      <dgm:t>
        <a:bodyPr/>
        <a:lstStyle/>
        <a:p>
          <a:endParaRPr lang="en-US"/>
        </a:p>
      </dgm:t>
    </dgm:pt>
    <dgm:pt modelId="{88233953-788E-4590-87DB-A8992D102692}">
      <dgm:prSet/>
      <dgm:spPr/>
      <dgm:t>
        <a:bodyPr/>
        <a:lstStyle/>
        <a:p>
          <a:r>
            <a:rPr lang="fr-CA"/>
            <a:t>Recap of NAPANc conference in Ottawa, May 2023</a:t>
          </a:r>
          <a:endParaRPr lang="en-US"/>
        </a:p>
      </dgm:t>
    </dgm:pt>
    <dgm:pt modelId="{47C8FC39-4D37-4BFE-9F71-D6084927D09F}" type="parTrans" cxnId="{229F18D2-0C35-47B8-B121-68315AA87082}">
      <dgm:prSet/>
      <dgm:spPr/>
      <dgm:t>
        <a:bodyPr/>
        <a:lstStyle/>
        <a:p>
          <a:endParaRPr lang="en-US"/>
        </a:p>
      </dgm:t>
    </dgm:pt>
    <dgm:pt modelId="{DC497F5C-9236-4214-B02B-051A01E9551A}" type="sibTrans" cxnId="{229F18D2-0C35-47B8-B121-68315AA87082}">
      <dgm:prSet/>
      <dgm:spPr/>
      <dgm:t>
        <a:bodyPr/>
        <a:lstStyle/>
        <a:p>
          <a:endParaRPr lang="en-US"/>
        </a:p>
      </dgm:t>
    </dgm:pt>
    <dgm:pt modelId="{9427969F-2CEE-451B-A786-B31F1FCC163B}">
      <dgm:prSet/>
      <dgm:spPr/>
      <dgm:t>
        <a:bodyPr/>
        <a:lstStyle/>
        <a:p>
          <a:r>
            <a:rPr lang="fr-CA"/>
            <a:t>NAPANc Educational funding</a:t>
          </a:r>
          <a:endParaRPr lang="en-US"/>
        </a:p>
      </dgm:t>
    </dgm:pt>
    <dgm:pt modelId="{B2EA3A5D-5DDF-4D9C-9A69-9B0C4BB40045}" type="parTrans" cxnId="{C8FEDC01-7D44-4D24-BCF4-A6DBC65225F8}">
      <dgm:prSet/>
      <dgm:spPr/>
      <dgm:t>
        <a:bodyPr/>
        <a:lstStyle/>
        <a:p>
          <a:endParaRPr lang="en-US"/>
        </a:p>
      </dgm:t>
    </dgm:pt>
    <dgm:pt modelId="{2C9D9FBD-BB0F-4396-B8A4-356841D7CD8F}" type="sibTrans" cxnId="{C8FEDC01-7D44-4D24-BCF4-A6DBC65225F8}">
      <dgm:prSet/>
      <dgm:spPr/>
      <dgm:t>
        <a:bodyPr/>
        <a:lstStyle/>
        <a:p>
          <a:endParaRPr lang="en-US"/>
        </a:p>
      </dgm:t>
    </dgm:pt>
    <dgm:pt modelId="{F00E13C0-8629-4931-A8F9-256CD1016451}">
      <dgm:prSet/>
      <dgm:spPr/>
      <dgm:t>
        <a:bodyPr/>
        <a:lstStyle/>
        <a:p>
          <a:r>
            <a:rPr lang="fr-CA"/>
            <a:t>Social Media</a:t>
          </a:r>
          <a:endParaRPr lang="en-US"/>
        </a:p>
      </dgm:t>
    </dgm:pt>
    <dgm:pt modelId="{BE5377C5-4EB0-4B44-AFFB-3F1A4E50468C}" type="parTrans" cxnId="{4EC94CD3-5F9E-4E0F-BDC4-DE0A8E91DAB8}">
      <dgm:prSet/>
      <dgm:spPr/>
      <dgm:t>
        <a:bodyPr/>
        <a:lstStyle/>
        <a:p>
          <a:endParaRPr lang="en-US"/>
        </a:p>
      </dgm:t>
    </dgm:pt>
    <dgm:pt modelId="{DF60F2B0-26F5-4DBC-9ED9-33E3826A37E4}" type="sibTrans" cxnId="{4EC94CD3-5F9E-4E0F-BDC4-DE0A8E91DAB8}">
      <dgm:prSet/>
      <dgm:spPr/>
      <dgm:t>
        <a:bodyPr/>
        <a:lstStyle/>
        <a:p>
          <a:endParaRPr lang="en-US"/>
        </a:p>
      </dgm:t>
    </dgm:pt>
    <dgm:pt modelId="{C2B2CAA9-EA62-4FE7-8129-4C9651CEA6C9}">
      <dgm:prSet/>
      <dgm:spPr/>
      <dgm:t>
        <a:bodyPr/>
        <a:lstStyle/>
        <a:p>
          <a:r>
            <a:rPr lang="fr-CA"/>
            <a:t>CPAN Certification</a:t>
          </a:r>
          <a:endParaRPr lang="en-US"/>
        </a:p>
      </dgm:t>
    </dgm:pt>
    <dgm:pt modelId="{C23E11B1-C0E9-47A3-ACD3-BEA00912989C}" type="parTrans" cxnId="{9F07F297-A702-49E2-9CC0-AD1938A38CA8}">
      <dgm:prSet/>
      <dgm:spPr/>
      <dgm:t>
        <a:bodyPr/>
        <a:lstStyle/>
        <a:p>
          <a:endParaRPr lang="en-US"/>
        </a:p>
      </dgm:t>
    </dgm:pt>
    <dgm:pt modelId="{E396820D-E101-4B61-9B3F-4B5D71FA098B}" type="sibTrans" cxnId="{9F07F297-A702-49E2-9CC0-AD1938A38CA8}">
      <dgm:prSet/>
      <dgm:spPr/>
      <dgm:t>
        <a:bodyPr/>
        <a:lstStyle/>
        <a:p>
          <a:endParaRPr lang="en-US"/>
        </a:p>
      </dgm:t>
    </dgm:pt>
    <dgm:pt modelId="{975A9F24-CD74-4567-83FE-E9684237D37B}">
      <dgm:prSet/>
      <dgm:spPr/>
      <dgm:t>
        <a:bodyPr/>
        <a:lstStyle/>
        <a:p>
          <a:r>
            <a:rPr lang="fr-CA"/>
            <a:t>ASPAN 2025 Dallas, 2026 San Francisco </a:t>
          </a:r>
          <a:endParaRPr lang="en-US"/>
        </a:p>
      </dgm:t>
    </dgm:pt>
    <dgm:pt modelId="{9EABAC13-1CE1-4712-9503-92339B4E3D24}" type="parTrans" cxnId="{88A6C457-6D70-44B5-879B-51FB8C30D09F}">
      <dgm:prSet/>
      <dgm:spPr/>
      <dgm:t>
        <a:bodyPr/>
        <a:lstStyle/>
        <a:p>
          <a:endParaRPr lang="en-US"/>
        </a:p>
      </dgm:t>
    </dgm:pt>
    <dgm:pt modelId="{AA454E9F-CC6E-490A-9F89-2DFBEC06CAE2}" type="sibTrans" cxnId="{88A6C457-6D70-44B5-879B-51FB8C30D09F}">
      <dgm:prSet/>
      <dgm:spPr/>
      <dgm:t>
        <a:bodyPr/>
        <a:lstStyle/>
        <a:p>
          <a:endParaRPr lang="en-US"/>
        </a:p>
      </dgm:t>
    </dgm:pt>
    <dgm:pt modelId="{A7F3701F-7617-4D1D-96C8-8507D39A2482}">
      <dgm:prSet/>
      <dgm:spPr/>
      <dgm:t>
        <a:bodyPr/>
        <a:lstStyle/>
        <a:p>
          <a:r>
            <a:rPr lang="fr-CA"/>
            <a:t>ICPAN 2025 Dublin</a:t>
          </a:r>
          <a:endParaRPr lang="en-US"/>
        </a:p>
      </dgm:t>
    </dgm:pt>
    <dgm:pt modelId="{A04FA5F2-19BD-4EAF-9515-EEF0B6973666}" type="parTrans" cxnId="{F074E3A2-6C7E-4F45-A5CF-3C8FB82754FE}">
      <dgm:prSet/>
      <dgm:spPr/>
      <dgm:t>
        <a:bodyPr/>
        <a:lstStyle/>
        <a:p>
          <a:endParaRPr lang="en-US"/>
        </a:p>
      </dgm:t>
    </dgm:pt>
    <dgm:pt modelId="{DE1B3FB4-04BF-428D-84EF-EA0D826A9E5F}" type="sibTrans" cxnId="{F074E3A2-6C7E-4F45-A5CF-3C8FB82754FE}">
      <dgm:prSet/>
      <dgm:spPr/>
      <dgm:t>
        <a:bodyPr/>
        <a:lstStyle/>
        <a:p>
          <a:endParaRPr lang="en-US"/>
        </a:p>
      </dgm:t>
    </dgm:pt>
    <dgm:pt modelId="{860BD744-F088-48C3-822A-86D086FF6F22}" type="pres">
      <dgm:prSet presAssocID="{DC070A5C-4B68-4879-880C-CA0F560FB2E4}" presName="vert0" presStyleCnt="0">
        <dgm:presLayoutVars>
          <dgm:dir/>
          <dgm:animOne val="branch"/>
          <dgm:animLvl val="lvl"/>
        </dgm:presLayoutVars>
      </dgm:prSet>
      <dgm:spPr/>
    </dgm:pt>
    <dgm:pt modelId="{EDE3778A-AFD4-4CCE-838A-E66C4BA32791}" type="pres">
      <dgm:prSet presAssocID="{51625EF0-54D6-4F04-A58A-CA7A4B088796}" presName="thickLine" presStyleLbl="alignNode1" presStyleIdx="0" presStyleCnt="9"/>
      <dgm:spPr/>
    </dgm:pt>
    <dgm:pt modelId="{E689A34A-6F9C-41CC-B7D6-AC45BA67083A}" type="pres">
      <dgm:prSet presAssocID="{51625EF0-54D6-4F04-A58A-CA7A4B088796}" presName="horz1" presStyleCnt="0"/>
      <dgm:spPr/>
    </dgm:pt>
    <dgm:pt modelId="{4CA70CD2-0F33-4E73-80A6-779FC95BDF26}" type="pres">
      <dgm:prSet presAssocID="{51625EF0-54D6-4F04-A58A-CA7A4B088796}" presName="tx1" presStyleLbl="revTx" presStyleIdx="0" presStyleCnt="9"/>
      <dgm:spPr/>
    </dgm:pt>
    <dgm:pt modelId="{DE2C5914-87CC-4C20-99E6-1F21474CD290}" type="pres">
      <dgm:prSet presAssocID="{51625EF0-54D6-4F04-A58A-CA7A4B088796}" presName="vert1" presStyleCnt="0"/>
      <dgm:spPr/>
    </dgm:pt>
    <dgm:pt modelId="{8BA645EF-8EEB-4DF0-9B6B-DB1FCE20A04A}" type="pres">
      <dgm:prSet presAssocID="{4144EF6A-349D-4C98-94F1-5F59C1AAA66B}" presName="thickLine" presStyleLbl="alignNode1" presStyleIdx="1" presStyleCnt="9"/>
      <dgm:spPr/>
    </dgm:pt>
    <dgm:pt modelId="{5F33EAD6-A3C1-4486-9F3B-7961F000EF30}" type="pres">
      <dgm:prSet presAssocID="{4144EF6A-349D-4C98-94F1-5F59C1AAA66B}" presName="horz1" presStyleCnt="0"/>
      <dgm:spPr/>
    </dgm:pt>
    <dgm:pt modelId="{46E07DB6-B29F-46D6-960B-FA05E56EF5DA}" type="pres">
      <dgm:prSet presAssocID="{4144EF6A-349D-4C98-94F1-5F59C1AAA66B}" presName="tx1" presStyleLbl="revTx" presStyleIdx="1" presStyleCnt="9"/>
      <dgm:spPr/>
    </dgm:pt>
    <dgm:pt modelId="{A110E23D-755D-435A-9F2E-3E79EAF61508}" type="pres">
      <dgm:prSet presAssocID="{4144EF6A-349D-4C98-94F1-5F59C1AAA66B}" presName="vert1" presStyleCnt="0"/>
      <dgm:spPr/>
    </dgm:pt>
    <dgm:pt modelId="{0188EA35-C81B-4705-956F-E375727E495D}" type="pres">
      <dgm:prSet presAssocID="{F3792F23-764D-4B22-A608-EFE1219E0EB0}" presName="thickLine" presStyleLbl="alignNode1" presStyleIdx="2" presStyleCnt="9"/>
      <dgm:spPr/>
    </dgm:pt>
    <dgm:pt modelId="{AA60E507-BA13-419B-ACB1-AC3B2F110962}" type="pres">
      <dgm:prSet presAssocID="{F3792F23-764D-4B22-A608-EFE1219E0EB0}" presName="horz1" presStyleCnt="0"/>
      <dgm:spPr/>
    </dgm:pt>
    <dgm:pt modelId="{D95EB1FE-0AAB-4EA8-85B1-3D001BFDD50E}" type="pres">
      <dgm:prSet presAssocID="{F3792F23-764D-4B22-A608-EFE1219E0EB0}" presName="tx1" presStyleLbl="revTx" presStyleIdx="2" presStyleCnt="9"/>
      <dgm:spPr/>
    </dgm:pt>
    <dgm:pt modelId="{064EF6B4-43D4-4183-A03A-F6C5F794221C}" type="pres">
      <dgm:prSet presAssocID="{F3792F23-764D-4B22-A608-EFE1219E0EB0}" presName="vert1" presStyleCnt="0"/>
      <dgm:spPr/>
    </dgm:pt>
    <dgm:pt modelId="{C92EB936-9B64-4780-A4BE-3FDF51FA7A97}" type="pres">
      <dgm:prSet presAssocID="{88233953-788E-4590-87DB-A8992D102692}" presName="thickLine" presStyleLbl="alignNode1" presStyleIdx="3" presStyleCnt="9"/>
      <dgm:spPr/>
    </dgm:pt>
    <dgm:pt modelId="{1B1A81B1-499B-43B3-9C98-F9928C264F1A}" type="pres">
      <dgm:prSet presAssocID="{88233953-788E-4590-87DB-A8992D102692}" presName="horz1" presStyleCnt="0"/>
      <dgm:spPr/>
    </dgm:pt>
    <dgm:pt modelId="{6648E974-1030-4C78-AE0F-A7BEFF97C345}" type="pres">
      <dgm:prSet presAssocID="{88233953-788E-4590-87DB-A8992D102692}" presName="tx1" presStyleLbl="revTx" presStyleIdx="3" presStyleCnt="9"/>
      <dgm:spPr/>
    </dgm:pt>
    <dgm:pt modelId="{9CD39AC5-8A5F-4B56-828E-B667FE581542}" type="pres">
      <dgm:prSet presAssocID="{88233953-788E-4590-87DB-A8992D102692}" presName="vert1" presStyleCnt="0"/>
      <dgm:spPr/>
    </dgm:pt>
    <dgm:pt modelId="{05F8B9D1-C9C7-4BB9-9A02-2074D2975FB3}" type="pres">
      <dgm:prSet presAssocID="{9427969F-2CEE-451B-A786-B31F1FCC163B}" presName="thickLine" presStyleLbl="alignNode1" presStyleIdx="4" presStyleCnt="9"/>
      <dgm:spPr/>
    </dgm:pt>
    <dgm:pt modelId="{7F82CEBB-B0FC-452D-96E6-271D24420536}" type="pres">
      <dgm:prSet presAssocID="{9427969F-2CEE-451B-A786-B31F1FCC163B}" presName="horz1" presStyleCnt="0"/>
      <dgm:spPr/>
    </dgm:pt>
    <dgm:pt modelId="{01011CA7-2D00-442E-940D-C40AD4EB853F}" type="pres">
      <dgm:prSet presAssocID="{9427969F-2CEE-451B-A786-B31F1FCC163B}" presName="tx1" presStyleLbl="revTx" presStyleIdx="4" presStyleCnt="9"/>
      <dgm:spPr/>
    </dgm:pt>
    <dgm:pt modelId="{98B6C481-DC51-4FA1-9043-1C20D04BB6E6}" type="pres">
      <dgm:prSet presAssocID="{9427969F-2CEE-451B-A786-B31F1FCC163B}" presName="vert1" presStyleCnt="0"/>
      <dgm:spPr/>
    </dgm:pt>
    <dgm:pt modelId="{C5261D19-F4D3-46CE-96C4-488C7A8DB48E}" type="pres">
      <dgm:prSet presAssocID="{F00E13C0-8629-4931-A8F9-256CD1016451}" presName="thickLine" presStyleLbl="alignNode1" presStyleIdx="5" presStyleCnt="9"/>
      <dgm:spPr/>
    </dgm:pt>
    <dgm:pt modelId="{2BE9B65B-2643-45F3-8D89-485D4E5CDF08}" type="pres">
      <dgm:prSet presAssocID="{F00E13C0-8629-4931-A8F9-256CD1016451}" presName="horz1" presStyleCnt="0"/>
      <dgm:spPr/>
    </dgm:pt>
    <dgm:pt modelId="{FE28BA4F-0620-4955-86EC-E32808FA1F25}" type="pres">
      <dgm:prSet presAssocID="{F00E13C0-8629-4931-A8F9-256CD1016451}" presName="tx1" presStyleLbl="revTx" presStyleIdx="5" presStyleCnt="9"/>
      <dgm:spPr/>
    </dgm:pt>
    <dgm:pt modelId="{1777B4BB-B790-4BB8-8326-A113C1D37B26}" type="pres">
      <dgm:prSet presAssocID="{F00E13C0-8629-4931-A8F9-256CD1016451}" presName="vert1" presStyleCnt="0"/>
      <dgm:spPr/>
    </dgm:pt>
    <dgm:pt modelId="{517C4CA0-DFCD-410B-A65A-AC349468CC97}" type="pres">
      <dgm:prSet presAssocID="{C2B2CAA9-EA62-4FE7-8129-4C9651CEA6C9}" presName="thickLine" presStyleLbl="alignNode1" presStyleIdx="6" presStyleCnt="9"/>
      <dgm:spPr/>
    </dgm:pt>
    <dgm:pt modelId="{5E9A079B-F031-40EA-8D9C-19B57D9510BA}" type="pres">
      <dgm:prSet presAssocID="{C2B2CAA9-EA62-4FE7-8129-4C9651CEA6C9}" presName="horz1" presStyleCnt="0"/>
      <dgm:spPr/>
    </dgm:pt>
    <dgm:pt modelId="{9F055ED3-C2EC-4467-92CC-5C1010202735}" type="pres">
      <dgm:prSet presAssocID="{C2B2CAA9-EA62-4FE7-8129-4C9651CEA6C9}" presName="tx1" presStyleLbl="revTx" presStyleIdx="6" presStyleCnt="9"/>
      <dgm:spPr/>
    </dgm:pt>
    <dgm:pt modelId="{A9861629-A225-4160-8EFF-35391A2BC7E4}" type="pres">
      <dgm:prSet presAssocID="{C2B2CAA9-EA62-4FE7-8129-4C9651CEA6C9}" presName="vert1" presStyleCnt="0"/>
      <dgm:spPr/>
    </dgm:pt>
    <dgm:pt modelId="{3846FEFF-B233-43DF-9160-0B3BA604ECD0}" type="pres">
      <dgm:prSet presAssocID="{975A9F24-CD74-4567-83FE-E9684237D37B}" presName="thickLine" presStyleLbl="alignNode1" presStyleIdx="7" presStyleCnt="9"/>
      <dgm:spPr/>
    </dgm:pt>
    <dgm:pt modelId="{8BB13C44-ED4E-48D3-927A-7BDFF2BD3AD5}" type="pres">
      <dgm:prSet presAssocID="{975A9F24-CD74-4567-83FE-E9684237D37B}" presName="horz1" presStyleCnt="0"/>
      <dgm:spPr/>
    </dgm:pt>
    <dgm:pt modelId="{FCF57262-AC7A-4782-9978-B36101F8976F}" type="pres">
      <dgm:prSet presAssocID="{975A9F24-CD74-4567-83FE-E9684237D37B}" presName="tx1" presStyleLbl="revTx" presStyleIdx="7" presStyleCnt="9"/>
      <dgm:spPr/>
    </dgm:pt>
    <dgm:pt modelId="{B7E54FF9-5EFD-4860-B36F-A72B3D18765D}" type="pres">
      <dgm:prSet presAssocID="{975A9F24-CD74-4567-83FE-E9684237D37B}" presName="vert1" presStyleCnt="0"/>
      <dgm:spPr/>
    </dgm:pt>
    <dgm:pt modelId="{B1414D60-8879-4AE6-9BA7-993041CDD89D}" type="pres">
      <dgm:prSet presAssocID="{A7F3701F-7617-4D1D-96C8-8507D39A2482}" presName="thickLine" presStyleLbl="alignNode1" presStyleIdx="8" presStyleCnt="9"/>
      <dgm:spPr/>
    </dgm:pt>
    <dgm:pt modelId="{ACCC29B0-A331-4487-B9C5-4FFFA0BA44D8}" type="pres">
      <dgm:prSet presAssocID="{A7F3701F-7617-4D1D-96C8-8507D39A2482}" presName="horz1" presStyleCnt="0"/>
      <dgm:spPr/>
    </dgm:pt>
    <dgm:pt modelId="{4145AE9E-6B91-4D62-A744-040600AB77DB}" type="pres">
      <dgm:prSet presAssocID="{A7F3701F-7617-4D1D-96C8-8507D39A2482}" presName="tx1" presStyleLbl="revTx" presStyleIdx="8" presStyleCnt="9"/>
      <dgm:spPr/>
    </dgm:pt>
    <dgm:pt modelId="{42D4B2F7-922F-4840-8B58-F1B8D2A21AE0}" type="pres">
      <dgm:prSet presAssocID="{A7F3701F-7617-4D1D-96C8-8507D39A2482}" presName="vert1" presStyleCnt="0"/>
      <dgm:spPr/>
    </dgm:pt>
  </dgm:ptLst>
  <dgm:cxnLst>
    <dgm:cxn modelId="{C8FEDC01-7D44-4D24-BCF4-A6DBC65225F8}" srcId="{DC070A5C-4B68-4879-880C-CA0F560FB2E4}" destId="{9427969F-2CEE-451B-A786-B31F1FCC163B}" srcOrd="4" destOrd="0" parTransId="{B2EA3A5D-5DDF-4D9C-9A69-9B0C4BB40045}" sibTransId="{2C9D9FBD-BB0F-4396-B8A4-356841D7CD8F}"/>
    <dgm:cxn modelId="{A954F111-003C-4FED-9398-A4257D43393F}" srcId="{DC070A5C-4B68-4879-880C-CA0F560FB2E4}" destId="{F3792F23-764D-4B22-A608-EFE1219E0EB0}" srcOrd="2" destOrd="0" parTransId="{3C8FF2FE-088D-4278-A080-1DD67BBFE63D}" sibTransId="{7C811EDE-2543-490D-8FD4-6D1625061387}"/>
    <dgm:cxn modelId="{4C457520-571A-4B68-9660-AB7E420483C4}" type="presOf" srcId="{F00E13C0-8629-4931-A8F9-256CD1016451}" destId="{FE28BA4F-0620-4955-86EC-E32808FA1F25}" srcOrd="0" destOrd="0" presId="urn:microsoft.com/office/officeart/2008/layout/LinedList"/>
    <dgm:cxn modelId="{E27C2744-00DE-481B-B0BF-2B476C8A416D}" type="presOf" srcId="{C2B2CAA9-EA62-4FE7-8129-4C9651CEA6C9}" destId="{9F055ED3-C2EC-4467-92CC-5C1010202735}" srcOrd="0" destOrd="0" presId="urn:microsoft.com/office/officeart/2008/layout/LinedList"/>
    <dgm:cxn modelId="{2C892168-2FF4-4519-B67A-9670B791020B}" type="presOf" srcId="{975A9F24-CD74-4567-83FE-E9684237D37B}" destId="{FCF57262-AC7A-4782-9978-B36101F8976F}" srcOrd="0" destOrd="0" presId="urn:microsoft.com/office/officeart/2008/layout/LinedList"/>
    <dgm:cxn modelId="{F381B349-5BD3-437D-88BD-C77F2B166805}" type="presOf" srcId="{DC070A5C-4B68-4879-880C-CA0F560FB2E4}" destId="{860BD744-F088-48C3-822A-86D086FF6F22}" srcOrd="0" destOrd="0" presId="urn:microsoft.com/office/officeart/2008/layout/LinedList"/>
    <dgm:cxn modelId="{88A6C457-6D70-44B5-879B-51FB8C30D09F}" srcId="{DC070A5C-4B68-4879-880C-CA0F560FB2E4}" destId="{975A9F24-CD74-4567-83FE-E9684237D37B}" srcOrd="7" destOrd="0" parTransId="{9EABAC13-1CE1-4712-9503-92339B4E3D24}" sibTransId="{AA454E9F-CC6E-490A-9F89-2DFBEC06CAE2}"/>
    <dgm:cxn modelId="{3B83A478-A817-4E17-B5BB-E4A0C28BD101}" type="presOf" srcId="{4144EF6A-349D-4C98-94F1-5F59C1AAA66B}" destId="{46E07DB6-B29F-46D6-960B-FA05E56EF5DA}" srcOrd="0" destOrd="0" presId="urn:microsoft.com/office/officeart/2008/layout/LinedList"/>
    <dgm:cxn modelId="{9F07F297-A702-49E2-9CC0-AD1938A38CA8}" srcId="{DC070A5C-4B68-4879-880C-CA0F560FB2E4}" destId="{C2B2CAA9-EA62-4FE7-8129-4C9651CEA6C9}" srcOrd="6" destOrd="0" parTransId="{C23E11B1-C0E9-47A3-ACD3-BEA00912989C}" sibTransId="{E396820D-E101-4B61-9B3F-4B5D71FA098B}"/>
    <dgm:cxn modelId="{96CF8E9D-84E8-4F71-B445-AE1EAC1BFCFC}" srcId="{DC070A5C-4B68-4879-880C-CA0F560FB2E4}" destId="{51625EF0-54D6-4F04-A58A-CA7A4B088796}" srcOrd="0" destOrd="0" parTransId="{644002DC-FBB4-4FE7-882B-3E2709CBAD33}" sibTransId="{5CB83F41-6E8C-4A70-AFA4-16170152FED4}"/>
    <dgm:cxn modelId="{68787C9F-4523-4FC8-AC38-CC06EF0DE510}" type="presOf" srcId="{9427969F-2CEE-451B-A786-B31F1FCC163B}" destId="{01011CA7-2D00-442E-940D-C40AD4EB853F}" srcOrd="0" destOrd="0" presId="urn:microsoft.com/office/officeart/2008/layout/LinedList"/>
    <dgm:cxn modelId="{F074E3A2-6C7E-4F45-A5CF-3C8FB82754FE}" srcId="{DC070A5C-4B68-4879-880C-CA0F560FB2E4}" destId="{A7F3701F-7617-4D1D-96C8-8507D39A2482}" srcOrd="8" destOrd="0" parTransId="{A04FA5F2-19BD-4EAF-9515-EEF0B6973666}" sibTransId="{DE1B3FB4-04BF-428D-84EF-EA0D826A9E5F}"/>
    <dgm:cxn modelId="{A4034FBC-7416-4DC1-B33E-C8752A149E13}" type="presOf" srcId="{F3792F23-764D-4B22-A608-EFE1219E0EB0}" destId="{D95EB1FE-0AAB-4EA8-85B1-3D001BFDD50E}" srcOrd="0" destOrd="0" presId="urn:microsoft.com/office/officeart/2008/layout/LinedList"/>
    <dgm:cxn modelId="{8C9003C1-86A5-4D5F-BDDF-717A0E241EFA}" srcId="{DC070A5C-4B68-4879-880C-CA0F560FB2E4}" destId="{4144EF6A-349D-4C98-94F1-5F59C1AAA66B}" srcOrd="1" destOrd="0" parTransId="{A338777E-AE5C-4019-B971-A2D5D5EC833D}" sibTransId="{34941C88-D8FF-4115-8F74-5CE19112447D}"/>
    <dgm:cxn modelId="{B0379BC4-C788-4C44-8387-D8BA1EA255A4}" type="presOf" srcId="{51625EF0-54D6-4F04-A58A-CA7A4B088796}" destId="{4CA70CD2-0F33-4E73-80A6-779FC95BDF26}" srcOrd="0" destOrd="0" presId="urn:microsoft.com/office/officeart/2008/layout/LinedList"/>
    <dgm:cxn modelId="{BBCE48D1-C7D8-443B-AA5D-7F16A3110D4E}" type="presOf" srcId="{A7F3701F-7617-4D1D-96C8-8507D39A2482}" destId="{4145AE9E-6B91-4D62-A744-040600AB77DB}" srcOrd="0" destOrd="0" presId="urn:microsoft.com/office/officeart/2008/layout/LinedList"/>
    <dgm:cxn modelId="{229F18D2-0C35-47B8-B121-68315AA87082}" srcId="{DC070A5C-4B68-4879-880C-CA0F560FB2E4}" destId="{88233953-788E-4590-87DB-A8992D102692}" srcOrd="3" destOrd="0" parTransId="{47C8FC39-4D37-4BFE-9F71-D6084927D09F}" sibTransId="{DC497F5C-9236-4214-B02B-051A01E9551A}"/>
    <dgm:cxn modelId="{4EC94CD3-5F9E-4E0F-BDC4-DE0A8E91DAB8}" srcId="{DC070A5C-4B68-4879-880C-CA0F560FB2E4}" destId="{F00E13C0-8629-4931-A8F9-256CD1016451}" srcOrd="5" destOrd="0" parTransId="{BE5377C5-4EB0-4B44-AFFB-3F1A4E50468C}" sibTransId="{DF60F2B0-26F5-4DBC-9ED9-33E3826A37E4}"/>
    <dgm:cxn modelId="{CAAAC1FE-ED8E-4B4A-BE3A-AC79C80BFE31}" type="presOf" srcId="{88233953-788E-4590-87DB-A8992D102692}" destId="{6648E974-1030-4C78-AE0F-A7BEFF97C345}" srcOrd="0" destOrd="0" presId="urn:microsoft.com/office/officeart/2008/layout/LinedList"/>
    <dgm:cxn modelId="{EAD0DDFD-6BFD-4BEC-95B5-E49A2DA0F748}" type="presParOf" srcId="{860BD744-F088-48C3-822A-86D086FF6F22}" destId="{EDE3778A-AFD4-4CCE-838A-E66C4BA32791}" srcOrd="0" destOrd="0" presId="urn:microsoft.com/office/officeart/2008/layout/LinedList"/>
    <dgm:cxn modelId="{00194953-C291-45EB-A45D-73EDC484130D}" type="presParOf" srcId="{860BD744-F088-48C3-822A-86D086FF6F22}" destId="{E689A34A-6F9C-41CC-B7D6-AC45BA67083A}" srcOrd="1" destOrd="0" presId="urn:microsoft.com/office/officeart/2008/layout/LinedList"/>
    <dgm:cxn modelId="{85B6D170-9122-4654-A896-4F439D610DF0}" type="presParOf" srcId="{E689A34A-6F9C-41CC-B7D6-AC45BA67083A}" destId="{4CA70CD2-0F33-4E73-80A6-779FC95BDF26}" srcOrd="0" destOrd="0" presId="urn:microsoft.com/office/officeart/2008/layout/LinedList"/>
    <dgm:cxn modelId="{6FC430BD-352E-44E3-97E4-2EBDA9BE0D61}" type="presParOf" srcId="{E689A34A-6F9C-41CC-B7D6-AC45BA67083A}" destId="{DE2C5914-87CC-4C20-99E6-1F21474CD290}" srcOrd="1" destOrd="0" presId="urn:microsoft.com/office/officeart/2008/layout/LinedList"/>
    <dgm:cxn modelId="{3AEB2473-03B3-4222-8C9B-9BCFE2C26AA4}" type="presParOf" srcId="{860BD744-F088-48C3-822A-86D086FF6F22}" destId="{8BA645EF-8EEB-4DF0-9B6B-DB1FCE20A04A}" srcOrd="2" destOrd="0" presId="urn:microsoft.com/office/officeart/2008/layout/LinedList"/>
    <dgm:cxn modelId="{695A8A9A-D30D-4900-83DF-69AADA489106}" type="presParOf" srcId="{860BD744-F088-48C3-822A-86D086FF6F22}" destId="{5F33EAD6-A3C1-4486-9F3B-7961F000EF30}" srcOrd="3" destOrd="0" presId="urn:microsoft.com/office/officeart/2008/layout/LinedList"/>
    <dgm:cxn modelId="{3DDFE90D-D0A6-42BC-88A4-33C8FEC0D8BB}" type="presParOf" srcId="{5F33EAD6-A3C1-4486-9F3B-7961F000EF30}" destId="{46E07DB6-B29F-46D6-960B-FA05E56EF5DA}" srcOrd="0" destOrd="0" presId="urn:microsoft.com/office/officeart/2008/layout/LinedList"/>
    <dgm:cxn modelId="{5E838575-7FCF-4D94-829E-866C0CA02410}" type="presParOf" srcId="{5F33EAD6-A3C1-4486-9F3B-7961F000EF30}" destId="{A110E23D-755D-435A-9F2E-3E79EAF61508}" srcOrd="1" destOrd="0" presId="urn:microsoft.com/office/officeart/2008/layout/LinedList"/>
    <dgm:cxn modelId="{050BBFDA-E84C-47ED-81B4-7F076A79B3A9}" type="presParOf" srcId="{860BD744-F088-48C3-822A-86D086FF6F22}" destId="{0188EA35-C81B-4705-956F-E375727E495D}" srcOrd="4" destOrd="0" presId="urn:microsoft.com/office/officeart/2008/layout/LinedList"/>
    <dgm:cxn modelId="{07A6932F-E1E0-4427-BBE5-C8516A5A5F41}" type="presParOf" srcId="{860BD744-F088-48C3-822A-86D086FF6F22}" destId="{AA60E507-BA13-419B-ACB1-AC3B2F110962}" srcOrd="5" destOrd="0" presId="urn:microsoft.com/office/officeart/2008/layout/LinedList"/>
    <dgm:cxn modelId="{AFAD2AA8-39B8-45B4-B47A-595F32375FAA}" type="presParOf" srcId="{AA60E507-BA13-419B-ACB1-AC3B2F110962}" destId="{D95EB1FE-0AAB-4EA8-85B1-3D001BFDD50E}" srcOrd="0" destOrd="0" presId="urn:microsoft.com/office/officeart/2008/layout/LinedList"/>
    <dgm:cxn modelId="{74FECDC2-4F7F-47FE-B3BD-2917CFFB98CB}" type="presParOf" srcId="{AA60E507-BA13-419B-ACB1-AC3B2F110962}" destId="{064EF6B4-43D4-4183-A03A-F6C5F794221C}" srcOrd="1" destOrd="0" presId="urn:microsoft.com/office/officeart/2008/layout/LinedList"/>
    <dgm:cxn modelId="{30BFE02C-18D7-42CF-A1E3-C2CA5319F870}" type="presParOf" srcId="{860BD744-F088-48C3-822A-86D086FF6F22}" destId="{C92EB936-9B64-4780-A4BE-3FDF51FA7A97}" srcOrd="6" destOrd="0" presId="urn:microsoft.com/office/officeart/2008/layout/LinedList"/>
    <dgm:cxn modelId="{4834C180-5008-49BF-AE72-C80A33D37046}" type="presParOf" srcId="{860BD744-F088-48C3-822A-86D086FF6F22}" destId="{1B1A81B1-499B-43B3-9C98-F9928C264F1A}" srcOrd="7" destOrd="0" presId="urn:microsoft.com/office/officeart/2008/layout/LinedList"/>
    <dgm:cxn modelId="{703537BF-8AC3-4E46-A6DF-CEA54406AB5C}" type="presParOf" srcId="{1B1A81B1-499B-43B3-9C98-F9928C264F1A}" destId="{6648E974-1030-4C78-AE0F-A7BEFF97C345}" srcOrd="0" destOrd="0" presId="urn:microsoft.com/office/officeart/2008/layout/LinedList"/>
    <dgm:cxn modelId="{774BD4D2-FA95-44E0-8353-86A6B6891080}" type="presParOf" srcId="{1B1A81B1-499B-43B3-9C98-F9928C264F1A}" destId="{9CD39AC5-8A5F-4B56-828E-B667FE581542}" srcOrd="1" destOrd="0" presId="urn:microsoft.com/office/officeart/2008/layout/LinedList"/>
    <dgm:cxn modelId="{A28F09DE-0485-43D0-9A0E-38516155C7BD}" type="presParOf" srcId="{860BD744-F088-48C3-822A-86D086FF6F22}" destId="{05F8B9D1-C9C7-4BB9-9A02-2074D2975FB3}" srcOrd="8" destOrd="0" presId="urn:microsoft.com/office/officeart/2008/layout/LinedList"/>
    <dgm:cxn modelId="{A4C1E2FD-6E70-4170-B08A-AED431065A9F}" type="presParOf" srcId="{860BD744-F088-48C3-822A-86D086FF6F22}" destId="{7F82CEBB-B0FC-452D-96E6-271D24420536}" srcOrd="9" destOrd="0" presId="urn:microsoft.com/office/officeart/2008/layout/LinedList"/>
    <dgm:cxn modelId="{6E93ED7B-9B82-43FF-95B1-23E4C8DE8486}" type="presParOf" srcId="{7F82CEBB-B0FC-452D-96E6-271D24420536}" destId="{01011CA7-2D00-442E-940D-C40AD4EB853F}" srcOrd="0" destOrd="0" presId="urn:microsoft.com/office/officeart/2008/layout/LinedList"/>
    <dgm:cxn modelId="{58DF6EF0-B312-423B-BEEA-11641D7AA078}" type="presParOf" srcId="{7F82CEBB-B0FC-452D-96E6-271D24420536}" destId="{98B6C481-DC51-4FA1-9043-1C20D04BB6E6}" srcOrd="1" destOrd="0" presId="urn:microsoft.com/office/officeart/2008/layout/LinedList"/>
    <dgm:cxn modelId="{A1739886-A816-43CB-8A6D-C725A078ECFB}" type="presParOf" srcId="{860BD744-F088-48C3-822A-86D086FF6F22}" destId="{C5261D19-F4D3-46CE-96C4-488C7A8DB48E}" srcOrd="10" destOrd="0" presId="urn:microsoft.com/office/officeart/2008/layout/LinedList"/>
    <dgm:cxn modelId="{EE7A2935-3C89-4E53-995A-ACD51D0555E0}" type="presParOf" srcId="{860BD744-F088-48C3-822A-86D086FF6F22}" destId="{2BE9B65B-2643-45F3-8D89-485D4E5CDF08}" srcOrd="11" destOrd="0" presId="urn:microsoft.com/office/officeart/2008/layout/LinedList"/>
    <dgm:cxn modelId="{C3CA7687-3A4F-4F18-A0E0-6EE84C19A938}" type="presParOf" srcId="{2BE9B65B-2643-45F3-8D89-485D4E5CDF08}" destId="{FE28BA4F-0620-4955-86EC-E32808FA1F25}" srcOrd="0" destOrd="0" presId="urn:microsoft.com/office/officeart/2008/layout/LinedList"/>
    <dgm:cxn modelId="{66FF6710-83D1-4B5C-8C0C-B4752644C24B}" type="presParOf" srcId="{2BE9B65B-2643-45F3-8D89-485D4E5CDF08}" destId="{1777B4BB-B790-4BB8-8326-A113C1D37B26}" srcOrd="1" destOrd="0" presId="urn:microsoft.com/office/officeart/2008/layout/LinedList"/>
    <dgm:cxn modelId="{DE21FE7C-A9D4-449E-9A68-64879376E7E5}" type="presParOf" srcId="{860BD744-F088-48C3-822A-86D086FF6F22}" destId="{517C4CA0-DFCD-410B-A65A-AC349468CC97}" srcOrd="12" destOrd="0" presId="urn:microsoft.com/office/officeart/2008/layout/LinedList"/>
    <dgm:cxn modelId="{203C3A72-0665-416F-AE35-D6CC15BB445F}" type="presParOf" srcId="{860BD744-F088-48C3-822A-86D086FF6F22}" destId="{5E9A079B-F031-40EA-8D9C-19B57D9510BA}" srcOrd="13" destOrd="0" presId="urn:microsoft.com/office/officeart/2008/layout/LinedList"/>
    <dgm:cxn modelId="{253958F2-B2FD-43C8-9349-840F46A0C9B9}" type="presParOf" srcId="{5E9A079B-F031-40EA-8D9C-19B57D9510BA}" destId="{9F055ED3-C2EC-4467-92CC-5C1010202735}" srcOrd="0" destOrd="0" presId="urn:microsoft.com/office/officeart/2008/layout/LinedList"/>
    <dgm:cxn modelId="{83603C50-E7BD-4A3C-9B66-FE8479799597}" type="presParOf" srcId="{5E9A079B-F031-40EA-8D9C-19B57D9510BA}" destId="{A9861629-A225-4160-8EFF-35391A2BC7E4}" srcOrd="1" destOrd="0" presId="urn:microsoft.com/office/officeart/2008/layout/LinedList"/>
    <dgm:cxn modelId="{2D7A9EFF-57B5-4461-99C7-5FA1338ADABD}" type="presParOf" srcId="{860BD744-F088-48C3-822A-86D086FF6F22}" destId="{3846FEFF-B233-43DF-9160-0B3BA604ECD0}" srcOrd="14" destOrd="0" presId="urn:microsoft.com/office/officeart/2008/layout/LinedList"/>
    <dgm:cxn modelId="{21A43C9B-CB50-40F1-B520-9B8DBF9CF871}" type="presParOf" srcId="{860BD744-F088-48C3-822A-86D086FF6F22}" destId="{8BB13C44-ED4E-48D3-927A-7BDFF2BD3AD5}" srcOrd="15" destOrd="0" presId="urn:microsoft.com/office/officeart/2008/layout/LinedList"/>
    <dgm:cxn modelId="{6F42A7BB-415D-4E59-8F20-35D5CC581244}" type="presParOf" srcId="{8BB13C44-ED4E-48D3-927A-7BDFF2BD3AD5}" destId="{FCF57262-AC7A-4782-9978-B36101F8976F}" srcOrd="0" destOrd="0" presId="urn:microsoft.com/office/officeart/2008/layout/LinedList"/>
    <dgm:cxn modelId="{82E92F41-5958-4A7A-90C7-4242187C8F79}" type="presParOf" srcId="{8BB13C44-ED4E-48D3-927A-7BDFF2BD3AD5}" destId="{B7E54FF9-5EFD-4860-B36F-A72B3D18765D}" srcOrd="1" destOrd="0" presId="urn:microsoft.com/office/officeart/2008/layout/LinedList"/>
    <dgm:cxn modelId="{D192073E-9A13-48C9-B08B-1EE29C28F8C6}" type="presParOf" srcId="{860BD744-F088-48C3-822A-86D086FF6F22}" destId="{B1414D60-8879-4AE6-9BA7-993041CDD89D}" srcOrd="16" destOrd="0" presId="urn:microsoft.com/office/officeart/2008/layout/LinedList"/>
    <dgm:cxn modelId="{3A0E0661-8E3F-41E2-AFC4-95E0E1E5D997}" type="presParOf" srcId="{860BD744-F088-48C3-822A-86D086FF6F22}" destId="{ACCC29B0-A331-4487-B9C5-4FFFA0BA44D8}" srcOrd="17" destOrd="0" presId="urn:microsoft.com/office/officeart/2008/layout/LinedList"/>
    <dgm:cxn modelId="{8908E153-BBD9-4FFD-89BF-081CB11DA970}" type="presParOf" srcId="{ACCC29B0-A331-4487-B9C5-4FFFA0BA44D8}" destId="{4145AE9E-6B91-4D62-A744-040600AB77DB}" srcOrd="0" destOrd="0" presId="urn:microsoft.com/office/officeart/2008/layout/LinedList"/>
    <dgm:cxn modelId="{D0AC1341-6C37-42BE-9FBA-074E5942955F}" type="presParOf" srcId="{ACCC29B0-A331-4487-B9C5-4FFFA0BA44D8}" destId="{42D4B2F7-922F-4840-8B58-F1B8D2A21AE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81BD7F-B825-4BDB-AC14-C17C10EF4C1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C38F519-9B2A-46F5-AFBF-DDA3E07A5910}">
      <dgm:prSet/>
      <dgm:spPr/>
      <dgm:t>
        <a:bodyPr/>
        <a:lstStyle/>
        <a:p>
          <a:r>
            <a:rPr lang="fr-CA"/>
            <a:t>New Instagram Account at napancnurses</a:t>
          </a:r>
          <a:endParaRPr lang="en-US"/>
        </a:p>
      </dgm:t>
    </dgm:pt>
    <dgm:pt modelId="{ECF3949A-F71E-4D35-9BD3-2A2737A442AA}" type="parTrans" cxnId="{0B8FF4A9-3ED5-411D-9818-742C3AC3AD57}">
      <dgm:prSet/>
      <dgm:spPr/>
      <dgm:t>
        <a:bodyPr/>
        <a:lstStyle/>
        <a:p>
          <a:endParaRPr lang="en-US"/>
        </a:p>
      </dgm:t>
    </dgm:pt>
    <dgm:pt modelId="{5A3E64B7-CF14-4B57-98F6-E737FAB02C18}" type="sibTrans" cxnId="{0B8FF4A9-3ED5-411D-9818-742C3AC3AD57}">
      <dgm:prSet/>
      <dgm:spPr/>
      <dgm:t>
        <a:bodyPr/>
        <a:lstStyle/>
        <a:p>
          <a:endParaRPr lang="en-US"/>
        </a:p>
      </dgm:t>
    </dgm:pt>
    <dgm:pt modelId="{3697D0E8-10A2-464A-9099-F1D756807934}">
      <dgm:prSet/>
      <dgm:spPr/>
      <dgm:t>
        <a:bodyPr/>
        <a:lstStyle/>
        <a:p>
          <a:r>
            <a:rPr lang="fr-CA"/>
            <a:t>Increase followers/followings</a:t>
          </a:r>
          <a:endParaRPr lang="en-US"/>
        </a:p>
      </dgm:t>
    </dgm:pt>
    <dgm:pt modelId="{CA658DD1-313F-4422-A614-521A7B72CE9A}" type="parTrans" cxnId="{8E9463F6-BB0F-45A9-9D83-FD8CB88D35EF}">
      <dgm:prSet/>
      <dgm:spPr/>
      <dgm:t>
        <a:bodyPr/>
        <a:lstStyle/>
        <a:p>
          <a:endParaRPr lang="en-US"/>
        </a:p>
      </dgm:t>
    </dgm:pt>
    <dgm:pt modelId="{D15429EB-7C3F-453E-9B07-CFCCE243842E}" type="sibTrans" cxnId="{8E9463F6-BB0F-45A9-9D83-FD8CB88D35EF}">
      <dgm:prSet/>
      <dgm:spPr/>
      <dgm:t>
        <a:bodyPr/>
        <a:lstStyle/>
        <a:p>
          <a:endParaRPr lang="en-US"/>
        </a:p>
      </dgm:t>
    </dgm:pt>
    <dgm:pt modelId="{72451DF2-A484-4025-A6C4-949DF8FECF01}">
      <dgm:prSet/>
      <dgm:spPr/>
      <dgm:t>
        <a:bodyPr/>
        <a:lstStyle/>
        <a:p>
          <a:r>
            <a:rPr lang="fr-CA"/>
            <a:t>Showcase NAPANc Initiatives</a:t>
          </a:r>
          <a:endParaRPr lang="en-US"/>
        </a:p>
      </dgm:t>
    </dgm:pt>
    <dgm:pt modelId="{773EAEA3-24E9-41FB-BB30-7A89A7BA0A14}" type="parTrans" cxnId="{8DDAE869-6F4F-4186-956C-E12A5F30F361}">
      <dgm:prSet/>
      <dgm:spPr/>
      <dgm:t>
        <a:bodyPr/>
        <a:lstStyle/>
        <a:p>
          <a:endParaRPr lang="en-US"/>
        </a:p>
      </dgm:t>
    </dgm:pt>
    <dgm:pt modelId="{F3A85D22-AB04-4256-85AA-3C2AD9593DE7}" type="sibTrans" cxnId="{8DDAE869-6F4F-4186-956C-E12A5F30F361}">
      <dgm:prSet/>
      <dgm:spPr/>
      <dgm:t>
        <a:bodyPr/>
        <a:lstStyle/>
        <a:p>
          <a:endParaRPr lang="en-US"/>
        </a:p>
      </dgm:t>
    </dgm:pt>
    <dgm:pt modelId="{9426A8EC-890E-4A23-AACA-7495011B58F9}">
      <dgm:prSet/>
      <dgm:spPr/>
      <dgm:t>
        <a:bodyPr/>
        <a:lstStyle/>
        <a:p>
          <a:r>
            <a:rPr lang="fr-CA"/>
            <a:t>Showcase Provincial Representation</a:t>
          </a:r>
          <a:endParaRPr lang="en-US"/>
        </a:p>
      </dgm:t>
    </dgm:pt>
    <dgm:pt modelId="{D3FEF22F-8A37-4CD0-B250-F3F79EBFD6B7}" type="parTrans" cxnId="{B202B5AD-2CA4-4B53-958D-478D5D80D799}">
      <dgm:prSet/>
      <dgm:spPr/>
      <dgm:t>
        <a:bodyPr/>
        <a:lstStyle/>
        <a:p>
          <a:endParaRPr lang="en-US"/>
        </a:p>
      </dgm:t>
    </dgm:pt>
    <dgm:pt modelId="{A857BC42-CE28-40F7-ADFA-3271CDCA8F29}" type="sibTrans" cxnId="{B202B5AD-2CA4-4B53-958D-478D5D80D799}">
      <dgm:prSet/>
      <dgm:spPr/>
      <dgm:t>
        <a:bodyPr/>
        <a:lstStyle/>
        <a:p>
          <a:endParaRPr lang="en-US"/>
        </a:p>
      </dgm:t>
    </dgm:pt>
    <dgm:pt modelId="{21792AE4-4C52-41F3-B331-85B48CD7A534}">
      <dgm:prSet/>
      <dgm:spPr/>
      <dgm:t>
        <a:bodyPr/>
        <a:lstStyle/>
        <a:p>
          <a:r>
            <a:rPr lang="fr-CA"/>
            <a:t>Increase communication with PeriAnesthesia members</a:t>
          </a:r>
          <a:endParaRPr lang="en-US"/>
        </a:p>
      </dgm:t>
    </dgm:pt>
    <dgm:pt modelId="{D8B1D918-2EA2-4B8F-8DEB-5BE824433F35}" type="parTrans" cxnId="{056FE5A9-EA61-47C6-B7A6-9C3E1F39D85D}">
      <dgm:prSet/>
      <dgm:spPr/>
      <dgm:t>
        <a:bodyPr/>
        <a:lstStyle/>
        <a:p>
          <a:endParaRPr lang="en-US"/>
        </a:p>
      </dgm:t>
    </dgm:pt>
    <dgm:pt modelId="{4BA98F37-8C4A-4A18-9D9B-3827A470FDBF}" type="sibTrans" cxnId="{056FE5A9-EA61-47C6-B7A6-9C3E1F39D85D}">
      <dgm:prSet/>
      <dgm:spPr/>
      <dgm:t>
        <a:bodyPr/>
        <a:lstStyle/>
        <a:p>
          <a:endParaRPr lang="en-US"/>
        </a:p>
      </dgm:t>
    </dgm:pt>
    <dgm:pt modelId="{6D5C925B-E001-4639-AB08-5BEF4C472E69}" type="pres">
      <dgm:prSet presAssocID="{1F81BD7F-B825-4BDB-AC14-C17C10EF4C10}" presName="linear" presStyleCnt="0">
        <dgm:presLayoutVars>
          <dgm:animLvl val="lvl"/>
          <dgm:resizeHandles val="exact"/>
        </dgm:presLayoutVars>
      </dgm:prSet>
      <dgm:spPr/>
    </dgm:pt>
    <dgm:pt modelId="{3D882B20-173A-4D08-AA61-601B369F17B7}" type="pres">
      <dgm:prSet presAssocID="{AC38F519-9B2A-46F5-AFBF-DDA3E07A5910}" presName="parentText" presStyleLbl="node1" presStyleIdx="0" presStyleCnt="5">
        <dgm:presLayoutVars>
          <dgm:chMax val="0"/>
          <dgm:bulletEnabled val="1"/>
        </dgm:presLayoutVars>
      </dgm:prSet>
      <dgm:spPr/>
    </dgm:pt>
    <dgm:pt modelId="{E4888E1E-8DFA-48DA-9FDE-8FA87CBF2F32}" type="pres">
      <dgm:prSet presAssocID="{5A3E64B7-CF14-4B57-98F6-E737FAB02C18}" presName="spacer" presStyleCnt="0"/>
      <dgm:spPr/>
    </dgm:pt>
    <dgm:pt modelId="{D7350B7F-6BD5-40E2-91AF-505A0D0F1828}" type="pres">
      <dgm:prSet presAssocID="{3697D0E8-10A2-464A-9099-F1D756807934}" presName="parentText" presStyleLbl="node1" presStyleIdx="1" presStyleCnt="5">
        <dgm:presLayoutVars>
          <dgm:chMax val="0"/>
          <dgm:bulletEnabled val="1"/>
        </dgm:presLayoutVars>
      </dgm:prSet>
      <dgm:spPr/>
    </dgm:pt>
    <dgm:pt modelId="{3C2A3BC3-DE5F-4049-A1C5-DCBC5153796B}" type="pres">
      <dgm:prSet presAssocID="{D15429EB-7C3F-453E-9B07-CFCCE243842E}" presName="spacer" presStyleCnt="0"/>
      <dgm:spPr/>
    </dgm:pt>
    <dgm:pt modelId="{6CF96E57-9E11-444D-B402-556BCC2358AC}" type="pres">
      <dgm:prSet presAssocID="{72451DF2-A484-4025-A6C4-949DF8FECF01}" presName="parentText" presStyleLbl="node1" presStyleIdx="2" presStyleCnt="5">
        <dgm:presLayoutVars>
          <dgm:chMax val="0"/>
          <dgm:bulletEnabled val="1"/>
        </dgm:presLayoutVars>
      </dgm:prSet>
      <dgm:spPr/>
    </dgm:pt>
    <dgm:pt modelId="{9425E194-38B4-40D1-8C94-C1BF12BA7DF2}" type="pres">
      <dgm:prSet presAssocID="{F3A85D22-AB04-4256-85AA-3C2AD9593DE7}" presName="spacer" presStyleCnt="0"/>
      <dgm:spPr/>
    </dgm:pt>
    <dgm:pt modelId="{95E6594A-F435-449E-8EB4-2F76ACA2EAA7}" type="pres">
      <dgm:prSet presAssocID="{9426A8EC-890E-4A23-AACA-7495011B58F9}" presName="parentText" presStyleLbl="node1" presStyleIdx="3" presStyleCnt="5">
        <dgm:presLayoutVars>
          <dgm:chMax val="0"/>
          <dgm:bulletEnabled val="1"/>
        </dgm:presLayoutVars>
      </dgm:prSet>
      <dgm:spPr/>
    </dgm:pt>
    <dgm:pt modelId="{53DE7AFE-9E96-4875-944E-1BE5ED6694E3}" type="pres">
      <dgm:prSet presAssocID="{A857BC42-CE28-40F7-ADFA-3271CDCA8F29}" presName="spacer" presStyleCnt="0"/>
      <dgm:spPr/>
    </dgm:pt>
    <dgm:pt modelId="{7E29C6C7-699E-4789-A982-FA0E62D93E99}" type="pres">
      <dgm:prSet presAssocID="{21792AE4-4C52-41F3-B331-85B48CD7A534}" presName="parentText" presStyleLbl="node1" presStyleIdx="4" presStyleCnt="5">
        <dgm:presLayoutVars>
          <dgm:chMax val="0"/>
          <dgm:bulletEnabled val="1"/>
        </dgm:presLayoutVars>
      </dgm:prSet>
      <dgm:spPr/>
    </dgm:pt>
  </dgm:ptLst>
  <dgm:cxnLst>
    <dgm:cxn modelId="{4434932D-8CC5-41A1-AAAA-2D2C89E337A6}" type="presOf" srcId="{21792AE4-4C52-41F3-B331-85B48CD7A534}" destId="{7E29C6C7-699E-4789-A982-FA0E62D93E99}" srcOrd="0" destOrd="0" presId="urn:microsoft.com/office/officeart/2005/8/layout/vList2"/>
    <dgm:cxn modelId="{8DDAE869-6F4F-4186-956C-E12A5F30F361}" srcId="{1F81BD7F-B825-4BDB-AC14-C17C10EF4C10}" destId="{72451DF2-A484-4025-A6C4-949DF8FECF01}" srcOrd="2" destOrd="0" parTransId="{773EAEA3-24E9-41FB-BB30-7A89A7BA0A14}" sibTransId="{F3A85D22-AB04-4256-85AA-3C2AD9593DE7}"/>
    <dgm:cxn modelId="{E41C8652-432B-4605-B6B6-5197BE319E15}" type="presOf" srcId="{AC38F519-9B2A-46F5-AFBF-DDA3E07A5910}" destId="{3D882B20-173A-4D08-AA61-601B369F17B7}" srcOrd="0" destOrd="0" presId="urn:microsoft.com/office/officeart/2005/8/layout/vList2"/>
    <dgm:cxn modelId="{056FE5A9-EA61-47C6-B7A6-9C3E1F39D85D}" srcId="{1F81BD7F-B825-4BDB-AC14-C17C10EF4C10}" destId="{21792AE4-4C52-41F3-B331-85B48CD7A534}" srcOrd="4" destOrd="0" parTransId="{D8B1D918-2EA2-4B8F-8DEB-5BE824433F35}" sibTransId="{4BA98F37-8C4A-4A18-9D9B-3827A470FDBF}"/>
    <dgm:cxn modelId="{0B8FF4A9-3ED5-411D-9818-742C3AC3AD57}" srcId="{1F81BD7F-B825-4BDB-AC14-C17C10EF4C10}" destId="{AC38F519-9B2A-46F5-AFBF-DDA3E07A5910}" srcOrd="0" destOrd="0" parTransId="{ECF3949A-F71E-4D35-9BD3-2A2737A442AA}" sibTransId="{5A3E64B7-CF14-4B57-98F6-E737FAB02C18}"/>
    <dgm:cxn modelId="{B202B5AD-2CA4-4B53-958D-478D5D80D799}" srcId="{1F81BD7F-B825-4BDB-AC14-C17C10EF4C10}" destId="{9426A8EC-890E-4A23-AACA-7495011B58F9}" srcOrd="3" destOrd="0" parTransId="{D3FEF22F-8A37-4CD0-B250-F3F79EBFD6B7}" sibTransId="{A857BC42-CE28-40F7-ADFA-3271CDCA8F29}"/>
    <dgm:cxn modelId="{475B81BE-71A9-4A11-B99E-21E4422EC72C}" type="presOf" srcId="{1F81BD7F-B825-4BDB-AC14-C17C10EF4C10}" destId="{6D5C925B-E001-4639-AB08-5BEF4C472E69}" srcOrd="0" destOrd="0" presId="urn:microsoft.com/office/officeart/2005/8/layout/vList2"/>
    <dgm:cxn modelId="{17EDD0C8-677F-4328-9FF8-E965E1477D63}" type="presOf" srcId="{3697D0E8-10A2-464A-9099-F1D756807934}" destId="{D7350B7F-6BD5-40E2-91AF-505A0D0F1828}" srcOrd="0" destOrd="0" presId="urn:microsoft.com/office/officeart/2005/8/layout/vList2"/>
    <dgm:cxn modelId="{0083B2CD-A572-4AC1-9EA2-408D85741F45}" type="presOf" srcId="{72451DF2-A484-4025-A6C4-949DF8FECF01}" destId="{6CF96E57-9E11-444D-B402-556BCC2358AC}" srcOrd="0" destOrd="0" presId="urn:microsoft.com/office/officeart/2005/8/layout/vList2"/>
    <dgm:cxn modelId="{9F2903F0-7693-4382-AF7D-5749C9FF2D2B}" type="presOf" srcId="{9426A8EC-890E-4A23-AACA-7495011B58F9}" destId="{95E6594A-F435-449E-8EB4-2F76ACA2EAA7}" srcOrd="0" destOrd="0" presId="urn:microsoft.com/office/officeart/2005/8/layout/vList2"/>
    <dgm:cxn modelId="{8E9463F6-BB0F-45A9-9D83-FD8CB88D35EF}" srcId="{1F81BD7F-B825-4BDB-AC14-C17C10EF4C10}" destId="{3697D0E8-10A2-464A-9099-F1D756807934}" srcOrd="1" destOrd="0" parTransId="{CA658DD1-313F-4422-A614-521A7B72CE9A}" sibTransId="{D15429EB-7C3F-453E-9B07-CFCCE243842E}"/>
    <dgm:cxn modelId="{2284A0BC-DB70-4C65-BB82-A860C20C1233}" type="presParOf" srcId="{6D5C925B-E001-4639-AB08-5BEF4C472E69}" destId="{3D882B20-173A-4D08-AA61-601B369F17B7}" srcOrd="0" destOrd="0" presId="urn:microsoft.com/office/officeart/2005/8/layout/vList2"/>
    <dgm:cxn modelId="{B0DE63E4-C3E8-4E93-9B4F-2F3F1402CC56}" type="presParOf" srcId="{6D5C925B-E001-4639-AB08-5BEF4C472E69}" destId="{E4888E1E-8DFA-48DA-9FDE-8FA87CBF2F32}" srcOrd="1" destOrd="0" presId="urn:microsoft.com/office/officeart/2005/8/layout/vList2"/>
    <dgm:cxn modelId="{7FC33C7A-3D57-496C-895C-17F954F1142B}" type="presParOf" srcId="{6D5C925B-E001-4639-AB08-5BEF4C472E69}" destId="{D7350B7F-6BD5-40E2-91AF-505A0D0F1828}" srcOrd="2" destOrd="0" presId="urn:microsoft.com/office/officeart/2005/8/layout/vList2"/>
    <dgm:cxn modelId="{3E20FD31-6708-4910-B540-D108D5B7CCDA}" type="presParOf" srcId="{6D5C925B-E001-4639-AB08-5BEF4C472E69}" destId="{3C2A3BC3-DE5F-4049-A1C5-DCBC5153796B}" srcOrd="3" destOrd="0" presId="urn:microsoft.com/office/officeart/2005/8/layout/vList2"/>
    <dgm:cxn modelId="{26A66FE7-EE9C-4CD6-8D98-5BD7EAF606AD}" type="presParOf" srcId="{6D5C925B-E001-4639-AB08-5BEF4C472E69}" destId="{6CF96E57-9E11-444D-B402-556BCC2358AC}" srcOrd="4" destOrd="0" presId="urn:microsoft.com/office/officeart/2005/8/layout/vList2"/>
    <dgm:cxn modelId="{2DE09CA0-CC54-40F7-A7D1-BEDF3DA50004}" type="presParOf" srcId="{6D5C925B-E001-4639-AB08-5BEF4C472E69}" destId="{9425E194-38B4-40D1-8C94-C1BF12BA7DF2}" srcOrd="5" destOrd="0" presId="urn:microsoft.com/office/officeart/2005/8/layout/vList2"/>
    <dgm:cxn modelId="{EE0525A5-2303-4BCF-9F5B-5D365EBB0D61}" type="presParOf" srcId="{6D5C925B-E001-4639-AB08-5BEF4C472E69}" destId="{95E6594A-F435-449E-8EB4-2F76ACA2EAA7}" srcOrd="6" destOrd="0" presId="urn:microsoft.com/office/officeart/2005/8/layout/vList2"/>
    <dgm:cxn modelId="{F4E6CD08-169B-4DF3-8055-E085DE36FE10}" type="presParOf" srcId="{6D5C925B-E001-4639-AB08-5BEF4C472E69}" destId="{53DE7AFE-9E96-4875-944E-1BE5ED6694E3}" srcOrd="7" destOrd="0" presId="urn:microsoft.com/office/officeart/2005/8/layout/vList2"/>
    <dgm:cxn modelId="{112A5017-CC46-4264-BA44-AEB593C29FA0}" type="presParOf" srcId="{6D5C925B-E001-4639-AB08-5BEF4C472E69}" destId="{7E29C6C7-699E-4789-A982-FA0E62D93E9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4D7EBC-EFF0-4C11-9357-3387D6EC7C9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5EB51B7-0AA8-483B-B745-BE78A5668017}">
      <dgm:prSet/>
      <dgm:spPr/>
      <dgm:t>
        <a:bodyPr/>
        <a:lstStyle/>
        <a:p>
          <a:pPr>
            <a:lnSpc>
              <a:spcPct val="100000"/>
            </a:lnSpc>
          </a:pPr>
          <a:r>
            <a:rPr lang="fr-CA"/>
            <a:t>President-Elect</a:t>
          </a:r>
          <a:endParaRPr lang="en-US"/>
        </a:p>
      </dgm:t>
    </dgm:pt>
    <dgm:pt modelId="{D66EFFFA-B346-4AB3-AFE2-4B332DF9496D}" type="parTrans" cxnId="{2E312ED8-3A6F-436C-8E33-1C99358606EC}">
      <dgm:prSet/>
      <dgm:spPr/>
      <dgm:t>
        <a:bodyPr/>
        <a:lstStyle/>
        <a:p>
          <a:endParaRPr lang="en-US"/>
        </a:p>
      </dgm:t>
    </dgm:pt>
    <dgm:pt modelId="{66A1F65A-4424-4A05-85D3-21CEB892D771}" type="sibTrans" cxnId="{2E312ED8-3A6F-436C-8E33-1C99358606EC}">
      <dgm:prSet/>
      <dgm:spPr/>
      <dgm:t>
        <a:bodyPr/>
        <a:lstStyle/>
        <a:p>
          <a:endParaRPr lang="en-US"/>
        </a:p>
      </dgm:t>
    </dgm:pt>
    <dgm:pt modelId="{AA4FFA45-C1D6-457B-A86A-3AC1A9B14A18}">
      <dgm:prSet/>
      <dgm:spPr/>
      <dgm:t>
        <a:bodyPr/>
        <a:lstStyle/>
        <a:p>
          <a:pPr>
            <a:lnSpc>
              <a:spcPct val="100000"/>
            </a:lnSpc>
          </a:pPr>
          <a:r>
            <a:rPr lang="fr-CA"/>
            <a:t>Treasurer</a:t>
          </a:r>
          <a:endParaRPr lang="en-US"/>
        </a:p>
      </dgm:t>
    </dgm:pt>
    <dgm:pt modelId="{D2A02FEA-BA97-45B5-AE19-8B01DE23060C}" type="parTrans" cxnId="{A47D296A-D0B5-4986-B052-A3BF0BA99088}">
      <dgm:prSet/>
      <dgm:spPr/>
      <dgm:t>
        <a:bodyPr/>
        <a:lstStyle/>
        <a:p>
          <a:endParaRPr lang="en-US"/>
        </a:p>
      </dgm:t>
    </dgm:pt>
    <dgm:pt modelId="{50AF4C4E-A7E0-4943-9068-59D3CE6C7CD3}" type="sibTrans" cxnId="{A47D296A-D0B5-4986-B052-A3BF0BA99088}">
      <dgm:prSet/>
      <dgm:spPr/>
      <dgm:t>
        <a:bodyPr/>
        <a:lstStyle/>
        <a:p>
          <a:endParaRPr lang="en-US"/>
        </a:p>
      </dgm:t>
    </dgm:pt>
    <dgm:pt modelId="{D2C77B1C-4035-46E0-B0BE-339CD5EC1846}">
      <dgm:prSet/>
      <dgm:spPr/>
      <dgm:t>
        <a:bodyPr/>
        <a:lstStyle/>
        <a:p>
          <a:pPr>
            <a:lnSpc>
              <a:spcPct val="100000"/>
            </a:lnSpc>
          </a:pPr>
          <a:r>
            <a:rPr lang="fr-CA"/>
            <a:t>Treasurer-elect</a:t>
          </a:r>
          <a:endParaRPr lang="en-US"/>
        </a:p>
      </dgm:t>
    </dgm:pt>
    <dgm:pt modelId="{EA0A7964-3D52-4AC9-BD05-3706D4D8BCF9}" type="parTrans" cxnId="{0DDFA593-FA86-423A-84F4-3433BECC4CDE}">
      <dgm:prSet/>
      <dgm:spPr/>
      <dgm:t>
        <a:bodyPr/>
        <a:lstStyle/>
        <a:p>
          <a:endParaRPr lang="en-US"/>
        </a:p>
      </dgm:t>
    </dgm:pt>
    <dgm:pt modelId="{3BCEE4BC-46DE-4FE2-9C22-BED2EFB3BB07}" type="sibTrans" cxnId="{0DDFA593-FA86-423A-84F4-3433BECC4CDE}">
      <dgm:prSet/>
      <dgm:spPr/>
      <dgm:t>
        <a:bodyPr/>
        <a:lstStyle/>
        <a:p>
          <a:endParaRPr lang="en-US"/>
        </a:p>
      </dgm:t>
    </dgm:pt>
    <dgm:pt modelId="{AEC06142-CCD2-4770-A35D-D66BDE60F56E}">
      <dgm:prSet/>
      <dgm:spPr/>
      <dgm:t>
        <a:bodyPr/>
        <a:lstStyle/>
        <a:p>
          <a:pPr>
            <a:lnSpc>
              <a:spcPct val="100000"/>
            </a:lnSpc>
          </a:pPr>
          <a:r>
            <a:rPr lang="fr-CA"/>
            <a:t>Secretary-elect</a:t>
          </a:r>
          <a:endParaRPr lang="en-US"/>
        </a:p>
      </dgm:t>
    </dgm:pt>
    <dgm:pt modelId="{66E12F37-D2E7-45AD-91C8-96D3857511A5}" type="parTrans" cxnId="{C7DA650C-8FAB-42B2-8D05-C2BD72DEEF8F}">
      <dgm:prSet/>
      <dgm:spPr/>
      <dgm:t>
        <a:bodyPr/>
        <a:lstStyle/>
        <a:p>
          <a:endParaRPr lang="en-US"/>
        </a:p>
      </dgm:t>
    </dgm:pt>
    <dgm:pt modelId="{62234976-62C7-4A60-B0DA-23E6E0DB6507}" type="sibTrans" cxnId="{C7DA650C-8FAB-42B2-8D05-C2BD72DEEF8F}">
      <dgm:prSet/>
      <dgm:spPr/>
      <dgm:t>
        <a:bodyPr/>
        <a:lstStyle/>
        <a:p>
          <a:endParaRPr lang="en-US"/>
        </a:p>
      </dgm:t>
    </dgm:pt>
    <dgm:pt modelId="{7F34C0DE-6C10-469C-8FAC-9B536AD1AA87}" type="pres">
      <dgm:prSet presAssocID="{594D7EBC-EFF0-4C11-9357-3387D6EC7C9A}" presName="root" presStyleCnt="0">
        <dgm:presLayoutVars>
          <dgm:dir/>
          <dgm:resizeHandles val="exact"/>
        </dgm:presLayoutVars>
      </dgm:prSet>
      <dgm:spPr/>
    </dgm:pt>
    <dgm:pt modelId="{53A6ADE6-726E-4EE9-B7B7-C33674CB3BC8}" type="pres">
      <dgm:prSet presAssocID="{15EB51B7-0AA8-483B-B745-BE78A5668017}" presName="compNode" presStyleCnt="0"/>
      <dgm:spPr/>
    </dgm:pt>
    <dgm:pt modelId="{7652FB6E-EAD8-42B6-B6D2-67DA509D4F6A}" type="pres">
      <dgm:prSet presAssocID="{15EB51B7-0AA8-483B-B745-BE78A566801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ecturer"/>
        </a:ext>
      </dgm:extLst>
    </dgm:pt>
    <dgm:pt modelId="{9D3EEFAE-E18C-41C2-9C93-D48041B3E226}" type="pres">
      <dgm:prSet presAssocID="{15EB51B7-0AA8-483B-B745-BE78A5668017}" presName="spaceRect" presStyleCnt="0"/>
      <dgm:spPr/>
    </dgm:pt>
    <dgm:pt modelId="{FCD036A0-FDAD-41B9-85D6-D0518B99D3C4}" type="pres">
      <dgm:prSet presAssocID="{15EB51B7-0AA8-483B-B745-BE78A5668017}" presName="textRect" presStyleLbl="revTx" presStyleIdx="0" presStyleCnt="4">
        <dgm:presLayoutVars>
          <dgm:chMax val="1"/>
          <dgm:chPref val="1"/>
        </dgm:presLayoutVars>
      </dgm:prSet>
      <dgm:spPr/>
    </dgm:pt>
    <dgm:pt modelId="{B3423CCC-EFF6-4C54-B5A0-A44C0677B949}" type="pres">
      <dgm:prSet presAssocID="{66A1F65A-4424-4A05-85D3-21CEB892D771}" presName="sibTrans" presStyleCnt="0"/>
      <dgm:spPr/>
    </dgm:pt>
    <dgm:pt modelId="{9E6F5F60-48CB-4171-B85E-2440DDE24BF8}" type="pres">
      <dgm:prSet presAssocID="{AA4FFA45-C1D6-457B-A86A-3AC1A9B14A18}" presName="compNode" presStyleCnt="0"/>
      <dgm:spPr/>
    </dgm:pt>
    <dgm:pt modelId="{F9B73A4A-1519-46EC-AE60-A83D5865AAEA}" type="pres">
      <dgm:prSet presAssocID="{AA4FFA45-C1D6-457B-A86A-3AC1A9B14A1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88E6A11E-01B4-4795-AB83-33E254CCA121}" type="pres">
      <dgm:prSet presAssocID="{AA4FFA45-C1D6-457B-A86A-3AC1A9B14A18}" presName="spaceRect" presStyleCnt="0"/>
      <dgm:spPr/>
    </dgm:pt>
    <dgm:pt modelId="{E45F7724-CDFE-460B-919E-F1ADDAA81C9E}" type="pres">
      <dgm:prSet presAssocID="{AA4FFA45-C1D6-457B-A86A-3AC1A9B14A18}" presName="textRect" presStyleLbl="revTx" presStyleIdx="1" presStyleCnt="4">
        <dgm:presLayoutVars>
          <dgm:chMax val="1"/>
          <dgm:chPref val="1"/>
        </dgm:presLayoutVars>
      </dgm:prSet>
      <dgm:spPr/>
    </dgm:pt>
    <dgm:pt modelId="{BA04A6F2-832D-4E32-8AFE-371471791425}" type="pres">
      <dgm:prSet presAssocID="{50AF4C4E-A7E0-4943-9068-59D3CE6C7CD3}" presName="sibTrans" presStyleCnt="0"/>
      <dgm:spPr/>
    </dgm:pt>
    <dgm:pt modelId="{B8CCAD5A-301A-4C0F-B4AF-292B04FB33B6}" type="pres">
      <dgm:prSet presAssocID="{D2C77B1C-4035-46E0-B0BE-339CD5EC1846}" presName="compNode" presStyleCnt="0"/>
      <dgm:spPr/>
    </dgm:pt>
    <dgm:pt modelId="{29DE4079-E9B9-4DEA-BF56-0F1813F79EC8}" type="pres">
      <dgm:prSet presAssocID="{D2C77B1C-4035-46E0-B0BE-339CD5EC184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ins"/>
        </a:ext>
      </dgm:extLst>
    </dgm:pt>
    <dgm:pt modelId="{89D7DA40-F267-4A53-8847-27A744091B38}" type="pres">
      <dgm:prSet presAssocID="{D2C77B1C-4035-46E0-B0BE-339CD5EC1846}" presName="spaceRect" presStyleCnt="0"/>
      <dgm:spPr/>
    </dgm:pt>
    <dgm:pt modelId="{F0BB0F86-D8C4-4A44-9F00-50646E906315}" type="pres">
      <dgm:prSet presAssocID="{D2C77B1C-4035-46E0-B0BE-339CD5EC1846}" presName="textRect" presStyleLbl="revTx" presStyleIdx="2" presStyleCnt="4">
        <dgm:presLayoutVars>
          <dgm:chMax val="1"/>
          <dgm:chPref val="1"/>
        </dgm:presLayoutVars>
      </dgm:prSet>
      <dgm:spPr/>
    </dgm:pt>
    <dgm:pt modelId="{0B36CE51-C48D-49C9-9EAD-74510310BF09}" type="pres">
      <dgm:prSet presAssocID="{3BCEE4BC-46DE-4FE2-9C22-BED2EFB3BB07}" presName="sibTrans" presStyleCnt="0"/>
      <dgm:spPr/>
    </dgm:pt>
    <dgm:pt modelId="{99DCF560-AC2C-4184-81FB-09BC346EAEE7}" type="pres">
      <dgm:prSet presAssocID="{AEC06142-CCD2-4770-A35D-D66BDE60F56E}" presName="compNode" presStyleCnt="0"/>
      <dgm:spPr/>
    </dgm:pt>
    <dgm:pt modelId="{9F4BD63F-FB94-44A9-84F1-C9A83A5635D2}" type="pres">
      <dgm:prSet presAssocID="{AEC06142-CCD2-4770-A35D-D66BDE60F56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eting"/>
        </a:ext>
      </dgm:extLst>
    </dgm:pt>
    <dgm:pt modelId="{00D5364F-5AA9-43F6-B96B-9370941ADBF1}" type="pres">
      <dgm:prSet presAssocID="{AEC06142-CCD2-4770-A35D-D66BDE60F56E}" presName="spaceRect" presStyleCnt="0"/>
      <dgm:spPr/>
    </dgm:pt>
    <dgm:pt modelId="{8971E6DA-403D-4BA4-BC99-71B902176FF9}" type="pres">
      <dgm:prSet presAssocID="{AEC06142-CCD2-4770-A35D-D66BDE60F56E}" presName="textRect" presStyleLbl="revTx" presStyleIdx="3" presStyleCnt="4">
        <dgm:presLayoutVars>
          <dgm:chMax val="1"/>
          <dgm:chPref val="1"/>
        </dgm:presLayoutVars>
      </dgm:prSet>
      <dgm:spPr/>
    </dgm:pt>
  </dgm:ptLst>
  <dgm:cxnLst>
    <dgm:cxn modelId="{C7DA650C-8FAB-42B2-8D05-C2BD72DEEF8F}" srcId="{594D7EBC-EFF0-4C11-9357-3387D6EC7C9A}" destId="{AEC06142-CCD2-4770-A35D-D66BDE60F56E}" srcOrd="3" destOrd="0" parTransId="{66E12F37-D2E7-45AD-91C8-96D3857511A5}" sibTransId="{62234976-62C7-4A60-B0DA-23E6E0DB6507}"/>
    <dgm:cxn modelId="{9E22E82B-3479-465C-9F2C-1E3C11654381}" type="presOf" srcId="{594D7EBC-EFF0-4C11-9357-3387D6EC7C9A}" destId="{7F34C0DE-6C10-469C-8FAC-9B536AD1AA87}" srcOrd="0" destOrd="0" presId="urn:microsoft.com/office/officeart/2018/2/layout/IconLabelList"/>
    <dgm:cxn modelId="{AAEBBB2E-39FA-4941-9ADB-432E9031C23E}" type="presOf" srcId="{AA4FFA45-C1D6-457B-A86A-3AC1A9B14A18}" destId="{E45F7724-CDFE-460B-919E-F1ADDAA81C9E}" srcOrd="0" destOrd="0" presId="urn:microsoft.com/office/officeart/2018/2/layout/IconLabelList"/>
    <dgm:cxn modelId="{A47D296A-D0B5-4986-B052-A3BF0BA99088}" srcId="{594D7EBC-EFF0-4C11-9357-3387D6EC7C9A}" destId="{AA4FFA45-C1D6-457B-A86A-3AC1A9B14A18}" srcOrd="1" destOrd="0" parTransId="{D2A02FEA-BA97-45B5-AE19-8B01DE23060C}" sibTransId="{50AF4C4E-A7E0-4943-9068-59D3CE6C7CD3}"/>
    <dgm:cxn modelId="{0DDFA593-FA86-423A-84F4-3433BECC4CDE}" srcId="{594D7EBC-EFF0-4C11-9357-3387D6EC7C9A}" destId="{D2C77B1C-4035-46E0-B0BE-339CD5EC1846}" srcOrd="2" destOrd="0" parTransId="{EA0A7964-3D52-4AC9-BD05-3706D4D8BCF9}" sibTransId="{3BCEE4BC-46DE-4FE2-9C22-BED2EFB3BB07}"/>
    <dgm:cxn modelId="{A83239AD-50C5-40F4-BBDF-1C081D0C186B}" type="presOf" srcId="{AEC06142-CCD2-4770-A35D-D66BDE60F56E}" destId="{8971E6DA-403D-4BA4-BC99-71B902176FF9}" srcOrd="0" destOrd="0" presId="urn:microsoft.com/office/officeart/2018/2/layout/IconLabelList"/>
    <dgm:cxn modelId="{48005BC8-7129-40EE-849F-F56335A2FA4A}" type="presOf" srcId="{15EB51B7-0AA8-483B-B745-BE78A5668017}" destId="{FCD036A0-FDAD-41B9-85D6-D0518B99D3C4}" srcOrd="0" destOrd="0" presId="urn:microsoft.com/office/officeart/2018/2/layout/IconLabelList"/>
    <dgm:cxn modelId="{2E312ED8-3A6F-436C-8E33-1C99358606EC}" srcId="{594D7EBC-EFF0-4C11-9357-3387D6EC7C9A}" destId="{15EB51B7-0AA8-483B-B745-BE78A5668017}" srcOrd="0" destOrd="0" parTransId="{D66EFFFA-B346-4AB3-AFE2-4B332DF9496D}" sibTransId="{66A1F65A-4424-4A05-85D3-21CEB892D771}"/>
    <dgm:cxn modelId="{47E711E1-8DB6-433D-B0BE-118103E46ED4}" type="presOf" srcId="{D2C77B1C-4035-46E0-B0BE-339CD5EC1846}" destId="{F0BB0F86-D8C4-4A44-9F00-50646E906315}" srcOrd="0" destOrd="0" presId="urn:microsoft.com/office/officeart/2018/2/layout/IconLabelList"/>
    <dgm:cxn modelId="{92C37E01-64A6-464F-AB7D-A90FC6578F70}" type="presParOf" srcId="{7F34C0DE-6C10-469C-8FAC-9B536AD1AA87}" destId="{53A6ADE6-726E-4EE9-B7B7-C33674CB3BC8}" srcOrd="0" destOrd="0" presId="urn:microsoft.com/office/officeart/2018/2/layout/IconLabelList"/>
    <dgm:cxn modelId="{58A086BC-D604-4BF0-BAAD-0BB139C63D45}" type="presParOf" srcId="{53A6ADE6-726E-4EE9-B7B7-C33674CB3BC8}" destId="{7652FB6E-EAD8-42B6-B6D2-67DA509D4F6A}" srcOrd="0" destOrd="0" presId="urn:microsoft.com/office/officeart/2018/2/layout/IconLabelList"/>
    <dgm:cxn modelId="{DAD03E9C-597C-4689-81EF-1027E9BFD253}" type="presParOf" srcId="{53A6ADE6-726E-4EE9-B7B7-C33674CB3BC8}" destId="{9D3EEFAE-E18C-41C2-9C93-D48041B3E226}" srcOrd="1" destOrd="0" presId="urn:microsoft.com/office/officeart/2018/2/layout/IconLabelList"/>
    <dgm:cxn modelId="{867970BD-FA4E-4A9B-991D-D480C0597F9D}" type="presParOf" srcId="{53A6ADE6-726E-4EE9-B7B7-C33674CB3BC8}" destId="{FCD036A0-FDAD-41B9-85D6-D0518B99D3C4}" srcOrd="2" destOrd="0" presId="urn:microsoft.com/office/officeart/2018/2/layout/IconLabelList"/>
    <dgm:cxn modelId="{2CF27B36-7E32-43FC-AE1A-C30801C3C2FA}" type="presParOf" srcId="{7F34C0DE-6C10-469C-8FAC-9B536AD1AA87}" destId="{B3423CCC-EFF6-4C54-B5A0-A44C0677B949}" srcOrd="1" destOrd="0" presId="urn:microsoft.com/office/officeart/2018/2/layout/IconLabelList"/>
    <dgm:cxn modelId="{D483E4DD-D467-46BE-A3E1-EAD3AF7537B3}" type="presParOf" srcId="{7F34C0DE-6C10-469C-8FAC-9B536AD1AA87}" destId="{9E6F5F60-48CB-4171-B85E-2440DDE24BF8}" srcOrd="2" destOrd="0" presId="urn:microsoft.com/office/officeart/2018/2/layout/IconLabelList"/>
    <dgm:cxn modelId="{B4B4DDB0-EAA5-4C84-8C1E-8B75C87BE899}" type="presParOf" srcId="{9E6F5F60-48CB-4171-B85E-2440DDE24BF8}" destId="{F9B73A4A-1519-46EC-AE60-A83D5865AAEA}" srcOrd="0" destOrd="0" presId="urn:microsoft.com/office/officeart/2018/2/layout/IconLabelList"/>
    <dgm:cxn modelId="{A8704231-64D8-4C35-B4E6-A80F758C3272}" type="presParOf" srcId="{9E6F5F60-48CB-4171-B85E-2440DDE24BF8}" destId="{88E6A11E-01B4-4795-AB83-33E254CCA121}" srcOrd="1" destOrd="0" presId="urn:microsoft.com/office/officeart/2018/2/layout/IconLabelList"/>
    <dgm:cxn modelId="{C5A11B9D-75D6-4190-A8A2-52FAD85397A9}" type="presParOf" srcId="{9E6F5F60-48CB-4171-B85E-2440DDE24BF8}" destId="{E45F7724-CDFE-460B-919E-F1ADDAA81C9E}" srcOrd="2" destOrd="0" presId="urn:microsoft.com/office/officeart/2018/2/layout/IconLabelList"/>
    <dgm:cxn modelId="{265D3866-B2AE-4F9B-A419-F685108DE8FB}" type="presParOf" srcId="{7F34C0DE-6C10-469C-8FAC-9B536AD1AA87}" destId="{BA04A6F2-832D-4E32-8AFE-371471791425}" srcOrd="3" destOrd="0" presId="urn:microsoft.com/office/officeart/2018/2/layout/IconLabelList"/>
    <dgm:cxn modelId="{C2C92B0E-87AF-43BE-8732-2262C16FEB67}" type="presParOf" srcId="{7F34C0DE-6C10-469C-8FAC-9B536AD1AA87}" destId="{B8CCAD5A-301A-4C0F-B4AF-292B04FB33B6}" srcOrd="4" destOrd="0" presId="urn:microsoft.com/office/officeart/2018/2/layout/IconLabelList"/>
    <dgm:cxn modelId="{5330690B-AA75-490C-A4D9-83223BDEB027}" type="presParOf" srcId="{B8CCAD5A-301A-4C0F-B4AF-292B04FB33B6}" destId="{29DE4079-E9B9-4DEA-BF56-0F1813F79EC8}" srcOrd="0" destOrd="0" presId="urn:microsoft.com/office/officeart/2018/2/layout/IconLabelList"/>
    <dgm:cxn modelId="{8E49391C-8646-4F31-8790-66F4C8787A96}" type="presParOf" srcId="{B8CCAD5A-301A-4C0F-B4AF-292B04FB33B6}" destId="{89D7DA40-F267-4A53-8847-27A744091B38}" srcOrd="1" destOrd="0" presId="urn:microsoft.com/office/officeart/2018/2/layout/IconLabelList"/>
    <dgm:cxn modelId="{E9A4C865-B870-4191-ABD7-9B6FD29F8882}" type="presParOf" srcId="{B8CCAD5A-301A-4C0F-B4AF-292B04FB33B6}" destId="{F0BB0F86-D8C4-4A44-9F00-50646E906315}" srcOrd="2" destOrd="0" presId="urn:microsoft.com/office/officeart/2018/2/layout/IconLabelList"/>
    <dgm:cxn modelId="{65F2E00E-7C57-49DA-ABC1-49A766AA2806}" type="presParOf" srcId="{7F34C0DE-6C10-469C-8FAC-9B536AD1AA87}" destId="{0B36CE51-C48D-49C9-9EAD-74510310BF09}" srcOrd="5" destOrd="0" presId="urn:microsoft.com/office/officeart/2018/2/layout/IconLabelList"/>
    <dgm:cxn modelId="{542F574D-AAA7-4325-BE5D-434A40D43FF5}" type="presParOf" srcId="{7F34C0DE-6C10-469C-8FAC-9B536AD1AA87}" destId="{99DCF560-AC2C-4184-81FB-09BC346EAEE7}" srcOrd="6" destOrd="0" presId="urn:microsoft.com/office/officeart/2018/2/layout/IconLabelList"/>
    <dgm:cxn modelId="{2EE20766-C063-4110-A01E-5AA74B719100}" type="presParOf" srcId="{99DCF560-AC2C-4184-81FB-09BC346EAEE7}" destId="{9F4BD63F-FB94-44A9-84F1-C9A83A5635D2}" srcOrd="0" destOrd="0" presId="urn:microsoft.com/office/officeart/2018/2/layout/IconLabelList"/>
    <dgm:cxn modelId="{76F83DA4-FE44-4087-9EE6-1460AC933324}" type="presParOf" srcId="{99DCF560-AC2C-4184-81FB-09BC346EAEE7}" destId="{00D5364F-5AA9-43F6-B96B-9370941ADBF1}" srcOrd="1" destOrd="0" presId="urn:microsoft.com/office/officeart/2018/2/layout/IconLabelList"/>
    <dgm:cxn modelId="{14E1D624-252C-4F04-BFFA-B6B375DE4D80}" type="presParOf" srcId="{99DCF560-AC2C-4184-81FB-09BC346EAEE7}" destId="{8971E6DA-403D-4BA4-BC99-71B902176FF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38EA21-E66C-4723-85FE-0789C95D240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7645665-67B1-47C0-947B-B70908831503}">
      <dgm:prSet/>
      <dgm:spPr/>
      <dgm:t>
        <a:bodyPr/>
        <a:lstStyle/>
        <a:p>
          <a:pPr>
            <a:lnSpc>
              <a:spcPct val="100000"/>
            </a:lnSpc>
          </a:pPr>
          <a:r>
            <a:rPr lang="en-CA"/>
            <a:t>National Conference 2025</a:t>
          </a:r>
          <a:endParaRPr lang="en-US"/>
        </a:p>
      </dgm:t>
    </dgm:pt>
    <dgm:pt modelId="{2CB4FE35-BCC1-4AB2-83AB-66401077A9BA}" type="parTrans" cxnId="{AC2AF6CB-528A-4E63-A086-8B769744C7AF}">
      <dgm:prSet/>
      <dgm:spPr/>
      <dgm:t>
        <a:bodyPr/>
        <a:lstStyle/>
        <a:p>
          <a:endParaRPr lang="en-US"/>
        </a:p>
      </dgm:t>
    </dgm:pt>
    <dgm:pt modelId="{11A5EC25-715B-42D6-A3EA-B56B9A151ED5}" type="sibTrans" cxnId="{AC2AF6CB-528A-4E63-A086-8B769744C7AF}">
      <dgm:prSet/>
      <dgm:spPr/>
      <dgm:t>
        <a:bodyPr/>
        <a:lstStyle/>
        <a:p>
          <a:endParaRPr lang="en-US"/>
        </a:p>
      </dgm:t>
    </dgm:pt>
    <dgm:pt modelId="{ECD755DC-0CE7-4B68-848F-F2BB2ED10CDB}">
      <dgm:prSet/>
      <dgm:spPr/>
      <dgm:t>
        <a:bodyPr/>
        <a:lstStyle/>
        <a:p>
          <a:pPr>
            <a:lnSpc>
              <a:spcPct val="100000"/>
            </a:lnSpc>
          </a:pPr>
          <a:r>
            <a:rPr lang="en-CA"/>
            <a:t>Continuous Education</a:t>
          </a:r>
          <a:endParaRPr lang="en-US"/>
        </a:p>
      </dgm:t>
    </dgm:pt>
    <dgm:pt modelId="{4EEBBED5-21CA-41F2-9E1D-A9B2B11219A5}" type="parTrans" cxnId="{436EBD4B-C320-4E94-A1DF-1FCEF9C9CE65}">
      <dgm:prSet/>
      <dgm:spPr/>
      <dgm:t>
        <a:bodyPr/>
        <a:lstStyle/>
        <a:p>
          <a:endParaRPr lang="en-US"/>
        </a:p>
      </dgm:t>
    </dgm:pt>
    <dgm:pt modelId="{5547B386-B7AB-4D44-8875-556547863A0A}" type="sibTrans" cxnId="{436EBD4B-C320-4E94-A1DF-1FCEF9C9CE65}">
      <dgm:prSet/>
      <dgm:spPr/>
      <dgm:t>
        <a:bodyPr/>
        <a:lstStyle/>
        <a:p>
          <a:endParaRPr lang="en-US"/>
        </a:p>
      </dgm:t>
    </dgm:pt>
    <dgm:pt modelId="{C36359DD-78C3-4181-842D-CB80D0C665C8}">
      <dgm:prSet/>
      <dgm:spPr/>
      <dgm:t>
        <a:bodyPr/>
        <a:lstStyle/>
        <a:p>
          <a:pPr>
            <a:lnSpc>
              <a:spcPct val="100000"/>
            </a:lnSpc>
          </a:pPr>
          <a:r>
            <a:rPr lang="en-CA"/>
            <a:t>Draw</a:t>
          </a:r>
          <a:endParaRPr lang="en-US"/>
        </a:p>
      </dgm:t>
    </dgm:pt>
    <dgm:pt modelId="{065FB495-D000-4656-A014-3875933AC0CB}" type="parTrans" cxnId="{35E6D6BF-4F1C-4C3A-8A7A-CEF254A4A1B0}">
      <dgm:prSet/>
      <dgm:spPr/>
      <dgm:t>
        <a:bodyPr/>
        <a:lstStyle/>
        <a:p>
          <a:endParaRPr lang="en-US"/>
        </a:p>
      </dgm:t>
    </dgm:pt>
    <dgm:pt modelId="{1869B888-840F-4EE1-8CD1-A28FE565F63C}" type="sibTrans" cxnId="{35E6D6BF-4F1C-4C3A-8A7A-CEF254A4A1B0}">
      <dgm:prSet/>
      <dgm:spPr/>
      <dgm:t>
        <a:bodyPr/>
        <a:lstStyle/>
        <a:p>
          <a:endParaRPr lang="en-US"/>
        </a:p>
      </dgm:t>
    </dgm:pt>
    <dgm:pt modelId="{B43990BA-C2E2-46C5-AA23-5BD32730B321}" type="pres">
      <dgm:prSet presAssocID="{3938EA21-E66C-4723-85FE-0789C95D240B}" presName="root" presStyleCnt="0">
        <dgm:presLayoutVars>
          <dgm:dir/>
          <dgm:resizeHandles val="exact"/>
        </dgm:presLayoutVars>
      </dgm:prSet>
      <dgm:spPr/>
    </dgm:pt>
    <dgm:pt modelId="{321D7413-39D9-4E6D-BB9D-E65064B2D115}" type="pres">
      <dgm:prSet presAssocID="{87645665-67B1-47C0-947B-B70908831503}" presName="compNode" presStyleCnt="0"/>
      <dgm:spPr/>
    </dgm:pt>
    <dgm:pt modelId="{8B39EE6F-6EDD-4FA5-965E-3D201EFEE8F8}" type="pres">
      <dgm:prSet presAssocID="{87645665-67B1-47C0-947B-B70908831503}" presName="bgRect" presStyleLbl="bgShp" presStyleIdx="0" presStyleCnt="3"/>
      <dgm:spPr/>
    </dgm:pt>
    <dgm:pt modelId="{FE6F8B80-323B-4AE2-AE03-C41CE83AF39E}" type="pres">
      <dgm:prSet presAssocID="{87645665-67B1-47C0-947B-B7090883150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eting"/>
        </a:ext>
      </dgm:extLst>
    </dgm:pt>
    <dgm:pt modelId="{B3A28793-F342-4F02-B6D6-00B4A8F48886}" type="pres">
      <dgm:prSet presAssocID="{87645665-67B1-47C0-947B-B70908831503}" presName="spaceRect" presStyleCnt="0"/>
      <dgm:spPr/>
    </dgm:pt>
    <dgm:pt modelId="{28B0F9CB-D5DD-433A-A310-049881888BCE}" type="pres">
      <dgm:prSet presAssocID="{87645665-67B1-47C0-947B-B70908831503}" presName="parTx" presStyleLbl="revTx" presStyleIdx="0" presStyleCnt="3">
        <dgm:presLayoutVars>
          <dgm:chMax val="0"/>
          <dgm:chPref val="0"/>
        </dgm:presLayoutVars>
      </dgm:prSet>
      <dgm:spPr/>
    </dgm:pt>
    <dgm:pt modelId="{39F043B3-1B3F-4A11-AB8C-78F7E29828BF}" type="pres">
      <dgm:prSet presAssocID="{11A5EC25-715B-42D6-A3EA-B56B9A151ED5}" presName="sibTrans" presStyleCnt="0"/>
      <dgm:spPr/>
    </dgm:pt>
    <dgm:pt modelId="{83D605A6-7C68-4CA2-A632-C08FE25F7E98}" type="pres">
      <dgm:prSet presAssocID="{ECD755DC-0CE7-4B68-848F-F2BB2ED10CDB}" presName="compNode" presStyleCnt="0"/>
      <dgm:spPr/>
    </dgm:pt>
    <dgm:pt modelId="{C00C3BC0-EBBC-403D-9393-ABFFD2A8364C}" type="pres">
      <dgm:prSet presAssocID="{ECD755DC-0CE7-4B68-848F-F2BB2ED10CDB}" presName="bgRect" presStyleLbl="bgShp" presStyleIdx="1" presStyleCnt="3"/>
      <dgm:spPr/>
    </dgm:pt>
    <dgm:pt modelId="{216BEAE4-46BB-4C7A-9D75-495BE594EED8}" type="pres">
      <dgm:prSet presAssocID="{ECD755DC-0CE7-4B68-848F-F2BB2ED10CD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E1ECB046-28D7-400A-BED2-1D560FE75CBF}" type="pres">
      <dgm:prSet presAssocID="{ECD755DC-0CE7-4B68-848F-F2BB2ED10CDB}" presName="spaceRect" presStyleCnt="0"/>
      <dgm:spPr/>
    </dgm:pt>
    <dgm:pt modelId="{32FB2FFD-1447-48C8-B58A-569BF5F34816}" type="pres">
      <dgm:prSet presAssocID="{ECD755DC-0CE7-4B68-848F-F2BB2ED10CDB}" presName="parTx" presStyleLbl="revTx" presStyleIdx="1" presStyleCnt="3">
        <dgm:presLayoutVars>
          <dgm:chMax val="0"/>
          <dgm:chPref val="0"/>
        </dgm:presLayoutVars>
      </dgm:prSet>
      <dgm:spPr/>
    </dgm:pt>
    <dgm:pt modelId="{C29DE858-870B-4537-AC84-5AE2B5FEF1CD}" type="pres">
      <dgm:prSet presAssocID="{5547B386-B7AB-4D44-8875-556547863A0A}" presName="sibTrans" presStyleCnt="0"/>
      <dgm:spPr/>
    </dgm:pt>
    <dgm:pt modelId="{FE0CBFA7-8132-4EB0-8805-1EAAEAD1175E}" type="pres">
      <dgm:prSet presAssocID="{C36359DD-78C3-4181-842D-CB80D0C665C8}" presName="compNode" presStyleCnt="0"/>
      <dgm:spPr/>
    </dgm:pt>
    <dgm:pt modelId="{06B9FDEF-2AFE-491E-A323-987925A2F656}" type="pres">
      <dgm:prSet presAssocID="{C36359DD-78C3-4181-842D-CB80D0C665C8}" presName="bgRect" presStyleLbl="bgShp" presStyleIdx="2" presStyleCnt="3"/>
      <dgm:spPr/>
    </dgm:pt>
    <dgm:pt modelId="{806BF796-1FB4-4E40-BD5E-2E0AD3E26318}" type="pres">
      <dgm:prSet presAssocID="{C36359DD-78C3-4181-842D-CB80D0C665C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mall paint brush"/>
        </a:ext>
      </dgm:extLst>
    </dgm:pt>
    <dgm:pt modelId="{4E3CCAE2-0B20-4E6F-B047-A83C6A793D79}" type="pres">
      <dgm:prSet presAssocID="{C36359DD-78C3-4181-842D-CB80D0C665C8}" presName="spaceRect" presStyleCnt="0"/>
      <dgm:spPr/>
    </dgm:pt>
    <dgm:pt modelId="{C127E7BA-E95A-42B7-B9B2-D186088203C2}" type="pres">
      <dgm:prSet presAssocID="{C36359DD-78C3-4181-842D-CB80D0C665C8}" presName="parTx" presStyleLbl="revTx" presStyleIdx="2" presStyleCnt="3">
        <dgm:presLayoutVars>
          <dgm:chMax val="0"/>
          <dgm:chPref val="0"/>
        </dgm:presLayoutVars>
      </dgm:prSet>
      <dgm:spPr/>
    </dgm:pt>
  </dgm:ptLst>
  <dgm:cxnLst>
    <dgm:cxn modelId="{436EBD4B-C320-4E94-A1DF-1FCEF9C9CE65}" srcId="{3938EA21-E66C-4723-85FE-0789C95D240B}" destId="{ECD755DC-0CE7-4B68-848F-F2BB2ED10CDB}" srcOrd="1" destOrd="0" parTransId="{4EEBBED5-21CA-41F2-9E1D-A9B2B11219A5}" sibTransId="{5547B386-B7AB-4D44-8875-556547863A0A}"/>
    <dgm:cxn modelId="{2499F56F-91C6-4DD3-B7BF-5005C3DCD161}" type="presOf" srcId="{3938EA21-E66C-4723-85FE-0789C95D240B}" destId="{B43990BA-C2E2-46C5-AA23-5BD32730B321}" srcOrd="0" destOrd="0" presId="urn:microsoft.com/office/officeart/2018/2/layout/IconVerticalSolidList"/>
    <dgm:cxn modelId="{94F81AA3-EA2C-40E7-995E-4415225F0698}" type="presOf" srcId="{C36359DD-78C3-4181-842D-CB80D0C665C8}" destId="{C127E7BA-E95A-42B7-B9B2-D186088203C2}" srcOrd="0" destOrd="0" presId="urn:microsoft.com/office/officeart/2018/2/layout/IconVerticalSolidList"/>
    <dgm:cxn modelId="{79905EAC-26D0-4B6A-9553-9E9CC1E7A14A}" type="presOf" srcId="{ECD755DC-0CE7-4B68-848F-F2BB2ED10CDB}" destId="{32FB2FFD-1447-48C8-B58A-569BF5F34816}" srcOrd="0" destOrd="0" presId="urn:microsoft.com/office/officeart/2018/2/layout/IconVerticalSolidList"/>
    <dgm:cxn modelId="{35E6D6BF-4F1C-4C3A-8A7A-CEF254A4A1B0}" srcId="{3938EA21-E66C-4723-85FE-0789C95D240B}" destId="{C36359DD-78C3-4181-842D-CB80D0C665C8}" srcOrd="2" destOrd="0" parTransId="{065FB495-D000-4656-A014-3875933AC0CB}" sibTransId="{1869B888-840F-4EE1-8CD1-A28FE565F63C}"/>
    <dgm:cxn modelId="{AC2AF6CB-528A-4E63-A086-8B769744C7AF}" srcId="{3938EA21-E66C-4723-85FE-0789C95D240B}" destId="{87645665-67B1-47C0-947B-B70908831503}" srcOrd="0" destOrd="0" parTransId="{2CB4FE35-BCC1-4AB2-83AB-66401077A9BA}" sibTransId="{11A5EC25-715B-42D6-A3EA-B56B9A151ED5}"/>
    <dgm:cxn modelId="{8868D2DB-83F7-492B-A3AE-C7A19CE50E29}" type="presOf" srcId="{87645665-67B1-47C0-947B-B70908831503}" destId="{28B0F9CB-D5DD-433A-A310-049881888BCE}" srcOrd="0" destOrd="0" presId="urn:microsoft.com/office/officeart/2018/2/layout/IconVerticalSolidList"/>
    <dgm:cxn modelId="{500D88B4-C360-4F9B-A397-FE30A8D504E5}" type="presParOf" srcId="{B43990BA-C2E2-46C5-AA23-5BD32730B321}" destId="{321D7413-39D9-4E6D-BB9D-E65064B2D115}" srcOrd="0" destOrd="0" presId="urn:microsoft.com/office/officeart/2018/2/layout/IconVerticalSolidList"/>
    <dgm:cxn modelId="{62944AB5-A8C9-409E-B691-FE951DE702EB}" type="presParOf" srcId="{321D7413-39D9-4E6D-BB9D-E65064B2D115}" destId="{8B39EE6F-6EDD-4FA5-965E-3D201EFEE8F8}" srcOrd="0" destOrd="0" presId="urn:microsoft.com/office/officeart/2018/2/layout/IconVerticalSolidList"/>
    <dgm:cxn modelId="{4D552082-93C4-4252-B9E2-220B5759929B}" type="presParOf" srcId="{321D7413-39D9-4E6D-BB9D-E65064B2D115}" destId="{FE6F8B80-323B-4AE2-AE03-C41CE83AF39E}" srcOrd="1" destOrd="0" presId="urn:microsoft.com/office/officeart/2018/2/layout/IconVerticalSolidList"/>
    <dgm:cxn modelId="{5FCED7DA-097D-4EF6-9AE5-C64778EE943E}" type="presParOf" srcId="{321D7413-39D9-4E6D-BB9D-E65064B2D115}" destId="{B3A28793-F342-4F02-B6D6-00B4A8F48886}" srcOrd="2" destOrd="0" presId="urn:microsoft.com/office/officeart/2018/2/layout/IconVerticalSolidList"/>
    <dgm:cxn modelId="{C72DBD0C-29DC-40F1-B00D-D51B62922BC5}" type="presParOf" srcId="{321D7413-39D9-4E6D-BB9D-E65064B2D115}" destId="{28B0F9CB-D5DD-433A-A310-049881888BCE}" srcOrd="3" destOrd="0" presId="urn:microsoft.com/office/officeart/2018/2/layout/IconVerticalSolidList"/>
    <dgm:cxn modelId="{D703DB7D-8170-4C7D-B494-ACA99FFC1825}" type="presParOf" srcId="{B43990BA-C2E2-46C5-AA23-5BD32730B321}" destId="{39F043B3-1B3F-4A11-AB8C-78F7E29828BF}" srcOrd="1" destOrd="0" presId="urn:microsoft.com/office/officeart/2018/2/layout/IconVerticalSolidList"/>
    <dgm:cxn modelId="{07BD9E2A-8557-42E9-AF36-021F712FEFB9}" type="presParOf" srcId="{B43990BA-C2E2-46C5-AA23-5BD32730B321}" destId="{83D605A6-7C68-4CA2-A632-C08FE25F7E98}" srcOrd="2" destOrd="0" presId="urn:microsoft.com/office/officeart/2018/2/layout/IconVerticalSolidList"/>
    <dgm:cxn modelId="{E517F21D-A9CB-490E-BC56-D3FAAAC320C6}" type="presParOf" srcId="{83D605A6-7C68-4CA2-A632-C08FE25F7E98}" destId="{C00C3BC0-EBBC-403D-9393-ABFFD2A8364C}" srcOrd="0" destOrd="0" presId="urn:microsoft.com/office/officeart/2018/2/layout/IconVerticalSolidList"/>
    <dgm:cxn modelId="{CAD5E72B-D11D-4AA4-A2D5-692DC186CF95}" type="presParOf" srcId="{83D605A6-7C68-4CA2-A632-C08FE25F7E98}" destId="{216BEAE4-46BB-4C7A-9D75-495BE594EED8}" srcOrd="1" destOrd="0" presId="urn:microsoft.com/office/officeart/2018/2/layout/IconVerticalSolidList"/>
    <dgm:cxn modelId="{0BE080CD-DF3E-4497-BB2B-C804573794EA}" type="presParOf" srcId="{83D605A6-7C68-4CA2-A632-C08FE25F7E98}" destId="{E1ECB046-28D7-400A-BED2-1D560FE75CBF}" srcOrd="2" destOrd="0" presId="urn:microsoft.com/office/officeart/2018/2/layout/IconVerticalSolidList"/>
    <dgm:cxn modelId="{2EB4B73D-83C3-4C9F-97C8-C84C1F9E93D4}" type="presParOf" srcId="{83D605A6-7C68-4CA2-A632-C08FE25F7E98}" destId="{32FB2FFD-1447-48C8-B58A-569BF5F34816}" srcOrd="3" destOrd="0" presId="urn:microsoft.com/office/officeart/2018/2/layout/IconVerticalSolidList"/>
    <dgm:cxn modelId="{B806EC9C-5C4F-43A0-AE82-5755123C083F}" type="presParOf" srcId="{B43990BA-C2E2-46C5-AA23-5BD32730B321}" destId="{C29DE858-870B-4537-AC84-5AE2B5FEF1CD}" srcOrd="3" destOrd="0" presId="urn:microsoft.com/office/officeart/2018/2/layout/IconVerticalSolidList"/>
    <dgm:cxn modelId="{4CAD9A97-8D6D-402D-B07B-B79E359213C5}" type="presParOf" srcId="{B43990BA-C2E2-46C5-AA23-5BD32730B321}" destId="{FE0CBFA7-8132-4EB0-8805-1EAAEAD1175E}" srcOrd="4" destOrd="0" presId="urn:microsoft.com/office/officeart/2018/2/layout/IconVerticalSolidList"/>
    <dgm:cxn modelId="{96B5BCFF-688B-4987-8084-3EA9CF57D8D0}" type="presParOf" srcId="{FE0CBFA7-8132-4EB0-8805-1EAAEAD1175E}" destId="{06B9FDEF-2AFE-491E-A323-987925A2F656}" srcOrd="0" destOrd="0" presId="urn:microsoft.com/office/officeart/2018/2/layout/IconVerticalSolidList"/>
    <dgm:cxn modelId="{864EBA88-CEE7-441B-9B32-C23ECD12E158}" type="presParOf" srcId="{FE0CBFA7-8132-4EB0-8805-1EAAEAD1175E}" destId="{806BF796-1FB4-4E40-BD5E-2E0AD3E26318}" srcOrd="1" destOrd="0" presId="urn:microsoft.com/office/officeart/2018/2/layout/IconVerticalSolidList"/>
    <dgm:cxn modelId="{4F82C8AD-9399-498E-9466-C25718D26560}" type="presParOf" srcId="{FE0CBFA7-8132-4EB0-8805-1EAAEAD1175E}" destId="{4E3CCAE2-0B20-4E6F-B047-A83C6A793D79}" srcOrd="2" destOrd="0" presId="urn:microsoft.com/office/officeart/2018/2/layout/IconVerticalSolidList"/>
    <dgm:cxn modelId="{A0CB3AAA-0FD6-4376-8892-C3D167871F4E}" type="presParOf" srcId="{FE0CBFA7-8132-4EB0-8805-1EAAEAD1175E}" destId="{C127E7BA-E95A-42B7-B9B2-D186088203C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42DF3-8B55-4934-A822-5ADF91FBFF0C}">
      <dsp:nvSpPr>
        <dsp:cNvPr id="0" name=""/>
        <dsp:cNvSpPr/>
      </dsp:nvSpPr>
      <dsp:spPr>
        <a:xfrm>
          <a:off x="0" y="33063"/>
          <a:ext cx="4828172" cy="134893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CA" sz="2200" kern="1200" dirty="0"/>
            <a:t>President: Tanya Lachapelle, </a:t>
          </a:r>
        </a:p>
        <a:p>
          <a:pPr marL="0" lvl="0" indent="0" algn="l" defTabSz="977900">
            <a:lnSpc>
              <a:spcPct val="90000"/>
            </a:lnSpc>
            <a:spcBef>
              <a:spcPct val="0"/>
            </a:spcBef>
            <a:spcAft>
              <a:spcPct val="35000"/>
            </a:spcAft>
            <a:buNone/>
          </a:pPr>
          <a:r>
            <a:rPr lang="fr-CA" sz="2200" kern="1200" dirty="0"/>
            <a:t>Ontario</a:t>
          </a:r>
          <a:endParaRPr lang="en-US" sz="2200" kern="1200" dirty="0"/>
        </a:p>
      </dsp:txBody>
      <dsp:txXfrm>
        <a:off x="65850" y="98913"/>
        <a:ext cx="4696472" cy="1217236"/>
      </dsp:txXfrm>
    </dsp:sp>
    <dsp:sp modelId="{9FB0B52C-4A1C-4EE3-9B37-C67B92968D13}">
      <dsp:nvSpPr>
        <dsp:cNvPr id="0" name=""/>
        <dsp:cNvSpPr/>
      </dsp:nvSpPr>
      <dsp:spPr>
        <a:xfrm>
          <a:off x="0" y="1445360"/>
          <a:ext cx="4828172" cy="1348936"/>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CA" sz="2200" kern="1200" dirty="0" err="1"/>
            <a:t>Secretary</a:t>
          </a:r>
          <a:r>
            <a:rPr lang="fr-CA" sz="2200" kern="1200" dirty="0"/>
            <a:t>: Christina Hindle, </a:t>
          </a:r>
        </a:p>
        <a:p>
          <a:pPr marL="0" lvl="0" indent="0" algn="l" defTabSz="977900">
            <a:lnSpc>
              <a:spcPct val="90000"/>
            </a:lnSpc>
            <a:spcBef>
              <a:spcPct val="0"/>
            </a:spcBef>
            <a:spcAft>
              <a:spcPct val="35000"/>
            </a:spcAft>
            <a:buNone/>
          </a:pPr>
          <a:r>
            <a:rPr lang="fr-CA" sz="2200" kern="1200" dirty="0"/>
            <a:t>Nova Scotia</a:t>
          </a:r>
          <a:endParaRPr lang="en-US" sz="2200" kern="1200" dirty="0"/>
        </a:p>
      </dsp:txBody>
      <dsp:txXfrm>
        <a:off x="65850" y="1511210"/>
        <a:ext cx="4696472" cy="1217236"/>
      </dsp:txXfrm>
    </dsp:sp>
    <dsp:sp modelId="{F78C88AA-E821-4C5A-BF6B-14D9E24325D8}">
      <dsp:nvSpPr>
        <dsp:cNvPr id="0" name=""/>
        <dsp:cNvSpPr/>
      </dsp:nvSpPr>
      <dsp:spPr>
        <a:xfrm>
          <a:off x="0" y="2857657"/>
          <a:ext cx="4828172" cy="1348936"/>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CA" sz="2200" kern="1200" dirty="0" err="1"/>
            <a:t>Treasurer</a:t>
          </a:r>
          <a:r>
            <a:rPr lang="fr-CA" sz="2200" kern="1200" dirty="0"/>
            <a:t>: Lara Peiffer, </a:t>
          </a:r>
        </a:p>
        <a:p>
          <a:pPr marL="0" lvl="0" indent="0" algn="l" defTabSz="977900">
            <a:lnSpc>
              <a:spcPct val="90000"/>
            </a:lnSpc>
            <a:spcBef>
              <a:spcPct val="0"/>
            </a:spcBef>
            <a:spcAft>
              <a:spcPct val="35000"/>
            </a:spcAft>
            <a:buNone/>
          </a:pPr>
          <a:r>
            <a:rPr lang="fr-CA" sz="2200" kern="1200" dirty="0"/>
            <a:t>Saskatchewan</a:t>
          </a:r>
          <a:endParaRPr lang="en-US" sz="2200" kern="1200" dirty="0"/>
        </a:p>
      </dsp:txBody>
      <dsp:txXfrm>
        <a:off x="65850" y="2923507"/>
        <a:ext cx="4696472" cy="1217236"/>
      </dsp:txXfrm>
    </dsp:sp>
    <dsp:sp modelId="{CF0652B7-8AD4-4A91-AA56-6DED2BF5D8F8}">
      <dsp:nvSpPr>
        <dsp:cNvPr id="0" name=""/>
        <dsp:cNvSpPr/>
      </dsp:nvSpPr>
      <dsp:spPr>
        <a:xfrm>
          <a:off x="0" y="4269954"/>
          <a:ext cx="4828172" cy="134893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CA" sz="2200" kern="1200" dirty="0" err="1"/>
            <a:t>Immediate</a:t>
          </a:r>
          <a:r>
            <a:rPr lang="fr-CA" sz="2200" kern="1200" dirty="0"/>
            <a:t> Past-President: Leigh-Anne Marshall, </a:t>
          </a:r>
        </a:p>
        <a:p>
          <a:pPr marL="0" lvl="0" indent="0" algn="l" defTabSz="977900">
            <a:lnSpc>
              <a:spcPct val="90000"/>
            </a:lnSpc>
            <a:spcBef>
              <a:spcPct val="0"/>
            </a:spcBef>
            <a:spcAft>
              <a:spcPct val="35000"/>
            </a:spcAft>
            <a:buNone/>
          </a:pPr>
          <a:r>
            <a:rPr lang="fr-CA" sz="2200" kern="1200" dirty="0"/>
            <a:t>Nova Scotia</a:t>
          </a:r>
          <a:endParaRPr lang="en-US" sz="2200" kern="1200" dirty="0"/>
        </a:p>
      </dsp:txBody>
      <dsp:txXfrm>
        <a:off x="65850" y="4335804"/>
        <a:ext cx="4696472" cy="1217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964FA-8F4B-42DB-8D25-DD2B2AEDA434}">
      <dsp:nvSpPr>
        <dsp:cNvPr id="0" name=""/>
        <dsp:cNvSpPr/>
      </dsp:nvSpPr>
      <dsp:spPr>
        <a:xfrm>
          <a:off x="0" y="35392"/>
          <a:ext cx="4828172" cy="5036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Christina Hindle           President, ANSPSN</a:t>
          </a:r>
          <a:endParaRPr lang="en-US" sz="2100" kern="1200"/>
        </a:p>
      </dsp:txBody>
      <dsp:txXfrm>
        <a:off x="24588" y="59980"/>
        <a:ext cx="4778996" cy="454509"/>
      </dsp:txXfrm>
    </dsp:sp>
    <dsp:sp modelId="{7F5EDF3F-46D2-4F41-87DF-770BAB37868E}">
      <dsp:nvSpPr>
        <dsp:cNvPr id="0" name=""/>
        <dsp:cNvSpPr/>
      </dsp:nvSpPr>
      <dsp:spPr>
        <a:xfrm>
          <a:off x="0" y="599557"/>
          <a:ext cx="4828172" cy="503685"/>
        </a:xfrm>
        <a:prstGeom prst="roundRect">
          <a:avLst/>
        </a:prstGeom>
        <a:solidFill>
          <a:schemeClr val="accent5">
            <a:hueOff val="-750949"/>
            <a:satOff val="-1935"/>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Laura McNulty             President, PANNBPEI</a:t>
          </a:r>
          <a:endParaRPr lang="en-US" sz="2100" kern="1200"/>
        </a:p>
      </dsp:txBody>
      <dsp:txXfrm>
        <a:off x="24588" y="624145"/>
        <a:ext cx="4778996" cy="454509"/>
      </dsp:txXfrm>
    </dsp:sp>
    <dsp:sp modelId="{AF738EA5-A5BE-4F09-9DEA-B6166C61080A}">
      <dsp:nvSpPr>
        <dsp:cNvPr id="0" name=""/>
        <dsp:cNvSpPr/>
      </dsp:nvSpPr>
      <dsp:spPr>
        <a:xfrm>
          <a:off x="0" y="1163722"/>
          <a:ext cx="4828172" cy="503685"/>
        </a:xfrm>
        <a:prstGeom prst="roundRect">
          <a:avLst/>
        </a:prstGeom>
        <a:solidFill>
          <a:schemeClr val="accent5">
            <a:hueOff val="-1501898"/>
            <a:satOff val="-3871"/>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Byanca Jeune               Présidente, QPANA</a:t>
          </a:r>
          <a:endParaRPr lang="en-US" sz="2100" kern="1200"/>
        </a:p>
      </dsp:txBody>
      <dsp:txXfrm>
        <a:off x="24588" y="1188310"/>
        <a:ext cx="4778996" cy="454509"/>
      </dsp:txXfrm>
    </dsp:sp>
    <dsp:sp modelId="{884C7D8A-622F-405F-A1FE-F237CEA8A4D9}">
      <dsp:nvSpPr>
        <dsp:cNvPr id="0" name=""/>
        <dsp:cNvSpPr/>
      </dsp:nvSpPr>
      <dsp:spPr>
        <a:xfrm>
          <a:off x="0" y="1727887"/>
          <a:ext cx="4828172" cy="50368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Ingrid Daley                  President, OPANA</a:t>
          </a:r>
          <a:endParaRPr lang="en-US" sz="2100" kern="1200"/>
        </a:p>
      </dsp:txBody>
      <dsp:txXfrm>
        <a:off x="24588" y="1752475"/>
        <a:ext cx="4778996" cy="454509"/>
      </dsp:txXfrm>
    </dsp:sp>
    <dsp:sp modelId="{0072BA16-946B-40DA-9BD7-D6769BDE9AE9}">
      <dsp:nvSpPr>
        <dsp:cNvPr id="0" name=""/>
        <dsp:cNvSpPr/>
      </dsp:nvSpPr>
      <dsp:spPr>
        <a:xfrm>
          <a:off x="0" y="2292052"/>
          <a:ext cx="4828172" cy="503685"/>
        </a:xfrm>
        <a:prstGeom prst="roundRect">
          <a:avLst/>
        </a:prstGeom>
        <a:solidFill>
          <a:schemeClr val="accent5">
            <a:hueOff val="-3003797"/>
            <a:satOff val="-7742"/>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Cheri Besignano          President, MAPAN</a:t>
          </a:r>
          <a:endParaRPr lang="en-US" sz="2100" kern="1200"/>
        </a:p>
      </dsp:txBody>
      <dsp:txXfrm>
        <a:off x="24588" y="2316640"/>
        <a:ext cx="4778996" cy="454509"/>
      </dsp:txXfrm>
    </dsp:sp>
    <dsp:sp modelId="{69191FB0-52CB-40BB-8B78-4A9A699A8431}">
      <dsp:nvSpPr>
        <dsp:cNvPr id="0" name=""/>
        <dsp:cNvSpPr/>
      </dsp:nvSpPr>
      <dsp:spPr>
        <a:xfrm>
          <a:off x="0" y="2856217"/>
          <a:ext cx="4828172" cy="503685"/>
        </a:xfrm>
        <a:prstGeom prst="roundRect">
          <a:avLst/>
        </a:prstGeom>
        <a:solidFill>
          <a:schemeClr val="accent5">
            <a:hueOff val="-3754746"/>
            <a:satOff val="-9677"/>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Lara Peiffer                   President, PANGS</a:t>
          </a:r>
          <a:endParaRPr lang="en-US" sz="2100" kern="1200"/>
        </a:p>
      </dsp:txBody>
      <dsp:txXfrm>
        <a:off x="24588" y="2880805"/>
        <a:ext cx="4778996" cy="454509"/>
      </dsp:txXfrm>
    </dsp:sp>
    <dsp:sp modelId="{29B6BA20-BC91-4F11-9D8A-9390CDAA9715}">
      <dsp:nvSpPr>
        <dsp:cNvPr id="0" name=""/>
        <dsp:cNvSpPr/>
      </dsp:nvSpPr>
      <dsp:spPr>
        <a:xfrm>
          <a:off x="0" y="3420382"/>
          <a:ext cx="4828172" cy="50368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Valerie Vaillancourt     President, PANAnac</a:t>
          </a:r>
          <a:endParaRPr lang="en-US" sz="2100" kern="1200"/>
        </a:p>
      </dsp:txBody>
      <dsp:txXfrm>
        <a:off x="24588" y="3444970"/>
        <a:ext cx="4778996" cy="454509"/>
      </dsp:txXfrm>
    </dsp:sp>
    <dsp:sp modelId="{1C21740E-22CB-4746-AFA1-87481B499B6A}">
      <dsp:nvSpPr>
        <dsp:cNvPr id="0" name=""/>
        <dsp:cNvSpPr/>
      </dsp:nvSpPr>
      <dsp:spPr>
        <a:xfrm>
          <a:off x="0" y="3984547"/>
          <a:ext cx="4828172" cy="503685"/>
        </a:xfrm>
        <a:prstGeom prst="roundRect">
          <a:avLst/>
        </a:prstGeom>
        <a:solidFill>
          <a:schemeClr val="accent5">
            <a:hueOff val="-5256644"/>
            <a:satOff val="-13548"/>
            <a:lumOff val="-9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Devany Holzwarth       President, PANAsac</a:t>
          </a:r>
          <a:endParaRPr lang="en-US" sz="2100" kern="1200"/>
        </a:p>
      </dsp:txBody>
      <dsp:txXfrm>
        <a:off x="24588" y="4009135"/>
        <a:ext cx="4778996" cy="454509"/>
      </dsp:txXfrm>
    </dsp:sp>
    <dsp:sp modelId="{80E61EA2-87AD-4D1B-B700-5DD02A0F2123}">
      <dsp:nvSpPr>
        <dsp:cNvPr id="0" name=""/>
        <dsp:cNvSpPr/>
      </dsp:nvSpPr>
      <dsp:spPr>
        <a:xfrm>
          <a:off x="0" y="4548712"/>
          <a:ext cx="4828172" cy="503685"/>
        </a:xfrm>
        <a:prstGeom prst="roundRect">
          <a:avLst/>
        </a:prstGeom>
        <a:solidFill>
          <a:schemeClr val="accent5">
            <a:hueOff val="-6007594"/>
            <a:satOff val="-15484"/>
            <a:lumOff val="-10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Rhonda Winter            President, PANBC</a:t>
          </a:r>
          <a:endParaRPr lang="en-US" sz="2100" kern="1200"/>
        </a:p>
      </dsp:txBody>
      <dsp:txXfrm>
        <a:off x="24588" y="4573300"/>
        <a:ext cx="4778996" cy="454509"/>
      </dsp:txXfrm>
    </dsp:sp>
    <dsp:sp modelId="{C381696D-F690-4106-9004-853B3328B14F}">
      <dsp:nvSpPr>
        <dsp:cNvPr id="0" name=""/>
        <dsp:cNvSpPr/>
      </dsp:nvSpPr>
      <dsp:spPr>
        <a:xfrm>
          <a:off x="0" y="5112877"/>
          <a:ext cx="4828172" cy="50368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Lorna Jensen                Webmaster</a:t>
          </a:r>
          <a:endParaRPr lang="en-US" sz="2100" kern="1200"/>
        </a:p>
      </dsp:txBody>
      <dsp:txXfrm>
        <a:off x="24588" y="5137465"/>
        <a:ext cx="4778996" cy="4545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DC28A-E709-478D-8561-7EA87C4D8248}">
      <dsp:nvSpPr>
        <dsp:cNvPr id="0" name=""/>
        <dsp:cNvSpPr/>
      </dsp:nvSpPr>
      <dsp:spPr>
        <a:xfrm>
          <a:off x="0" y="455918"/>
          <a:ext cx="4828172" cy="23095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fr-CA" sz="4200" kern="1200" dirty="0"/>
            <a:t>Laura Van Loon                                  </a:t>
          </a:r>
          <a:r>
            <a:rPr lang="fr-CA" sz="4200" kern="1200" dirty="0" err="1"/>
            <a:t>Founding</a:t>
          </a:r>
          <a:r>
            <a:rPr lang="fr-CA" sz="4200" kern="1200" dirty="0"/>
            <a:t> President &amp; </a:t>
          </a:r>
          <a:r>
            <a:rPr lang="fr-CA" sz="4200" kern="1200" dirty="0" err="1"/>
            <a:t>Parliamentarian</a:t>
          </a:r>
          <a:endParaRPr lang="en-US" sz="4200" kern="1200" dirty="0"/>
        </a:p>
      </dsp:txBody>
      <dsp:txXfrm>
        <a:off x="112744" y="568662"/>
        <a:ext cx="4602684" cy="2084091"/>
      </dsp:txXfrm>
    </dsp:sp>
    <dsp:sp modelId="{4F6444DE-E907-4F1B-ABC5-E22DD147C695}">
      <dsp:nvSpPr>
        <dsp:cNvPr id="0" name=""/>
        <dsp:cNvSpPr/>
      </dsp:nvSpPr>
      <dsp:spPr>
        <a:xfrm>
          <a:off x="0" y="2886458"/>
          <a:ext cx="4828172" cy="230957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fr-CA" sz="4200" kern="1200" dirty="0"/>
            <a:t>Stephanie Finelli                                Social Media Liaison</a:t>
          </a:r>
          <a:endParaRPr lang="en-US" sz="4200" kern="1200" dirty="0"/>
        </a:p>
      </dsp:txBody>
      <dsp:txXfrm>
        <a:off x="112744" y="2999202"/>
        <a:ext cx="4602684" cy="20840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A4CF5-DB62-4568-ADA7-809DB7BEDD36}">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4AD905-925C-4217-9759-840F0E9332F8}">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044700">
            <a:lnSpc>
              <a:spcPct val="100000"/>
            </a:lnSpc>
            <a:spcBef>
              <a:spcPct val="0"/>
            </a:spcBef>
            <a:spcAft>
              <a:spcPct val="35000"/>
            </a:spcAft>
            <a:buNone/>
          </a:pPr>
          <a:r>
            <a:rPr lang="fr-CA" sz="4600" kern="1200"/>
            <a:t>Treasurer’s report</a:t>
          </a:r>
          <a:endParaRPr lang="en-US" sz="4600" kern="1200"/>
        </a:p>
      </dsp:txBody>
      <dsp:txXfrm>
        <a:off x="559800" y="3022743"/>
        <a:ext cx="4320000" cy="720000"/>
      </dsp:txXfrm>
    </dsp:sp>
    <dsp:sp modelId="{32D9F4F8-4AE8-4F3B-AEBE-9C3614F8FC06}">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D79B89-3C48-42F9-AA46-E3ACEAB62379}">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044700">
            <a:lnSpc>
              <a:spcPct val="100000"/>
            </a:lnSpc>
            <a:spcBef>
              <a:spcPct val="0"/>
            </a:spcBef>
            <a:spcAft>
              <a:spcPct val="35000"/>
            </a:spcAft>
            <a:buNone/>
          </a:pPr>
          <a:r>
            <a:rPr lang="fr-CA" sz="4600" kern="1200"/>
            <a:t>Proposed Budget</a:t>
          </a:r>
          <a:endParaRPr lang="en-US" sz="4600" kern="1200"/>
        </a:p>
      </dsp:txBody>
      <dsp:txXfrm>
        <a:off x="5635800" y="3022743"/>
        <a:ext cx="432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3778A-AFD4-4CCE-838A-E66C4BA32791}">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A70CD2-0F33-4E73-80A6-779FC95BDF26}">
      <dsp:nvSpPr>
        <dsp:cNvPr id="0" name=""/>
        <dsp:cNvSpPr/>
      </dsp:nvSpPr>
      <dsp:spPr>
        <a:xfrm>
          <a:off x="0" y="531"/>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CA" sz="2200" kern="1200"/>
            <a:t>Transition phase</a:t>
          </a:r>
          <a:endParaRPr lang="en-US" sz="2200" kern="1200"/>
        </a:p>
      </dsp:txBody>
      <dsp:txXfrm>
        <a:off x="0" y="531"/>
        <a:ext cx="10515600" cy="483363"/>
      </dsp:txXfrm>
    </dsp:sp>
    <dsp:sp modelId="{8BA645EF-8EEB-4DF0-9B6B-DB1FCE20A04A}">
      <dsp:nvSpPr>
        <dsp:cNvPr id="0" name=""/>
        <dsp:cNvSpPr/>
      </dsp:nvSpPr>
      <dsp:spPr>
        <a:xfrm>
          <a:off x="0" y="48389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E07DB6-B29F-46D6-960B-FA05E56EF5DA}">
      <dsp:nvSpPr>
        <dsp:cNvPr id="0" name=""/>
        <dsp:cNvSpPr/>
      </dsp:nvSpPr>
      <dsp:spPr>
        <a:xfrm>
          <a:off x="0" y="483895"/>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CA" sz="2200" kern="1200"/>
            <a:t>Goals: Creation of a National Network for PeriAnesthesia Educators</a:t>
          </a:r>
          <a:endParaRPr lang="en-US" sz="2200" kern="1200"/>
        </a:p>
      </dsp:txBody>
      <dsp:txXfrm>
        <a:off x="0" y="483895"/>
        <a:ext cx="10515600" cy="483363"/>
      </dsp:txXfrm>
    </dsp:sp>
    <dsp:sp modelId="{0188EA35-C81B-4705-956F-E375727E495D}">
      <dsp:nvSpPr>
        <dsp:cNvPr id="0" name=""/>
        <dsp:cNvSpPr/>
      </dsp:nvSpPr>
      <dsp:spPr>
        <a:xfrm>
          <a:off x="0" y="96725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5EB1FE-0AAB-4EA8-85B1-3D001BFDD50E}">
      <dsp:nvSpPr>
        <dsp:cNvPr id="0" name=""/>
        <dsp:cNvSpPr/>
      </dsp:nvSpPr>
      <dsp:spPr>
        <a:xfrm>
          <a:off x="0" y="967259"/>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CA" sz="2200" kern="1200" dirty="0" err="1"/>
            <a:t>Supporting</a:t>
          </a:r>
          <a:r>
            <a:rPr lang="fr-CA" sz="2200" kern="1200" dirty="0"/>
            <a:t> Provincial </a:t>
          </a:r>
          <a:r>
            <a:rPr lang="fr-CA" sz="2200" kern="1200" dirty="0" err="1"/>
            <a:t>Jurisdictions</a:t>
          </a:r>
          <a:r>
            <a:rPr lang="fr-CA" sz="2200" kern="1200" dirty="0"/>
            <a:t> in </a:t>
          </a:r>
          <a:r>
            <a:rPr lang="fr-CA" sz="2200" kern="1200" dirty="0" err="1"/>
            <a:t>growth</a:t>
          </a:r>
          <a:r>
            <a:rPr lang="fr-CA" sz="2200" kern="1200" dirty="0"/>
            <a:t> </a:t>
          </a:r>
          <a:endParaRPr lang="en-US" sz="2200" kern="1200" dirty="0"/>
        </a:p>
      </dsp:txBody>
      <dsp:txXfrm>
        <a:off x="0" y="967259"/>
        <a:ext cx="10515600" cy="483363"/>
      </dsp:txXfrm>
    </dsp:sp>
    <dsp:sp modelId="{C92EB936-9B64-4780-A4BE-3FDF51FA7A97}">
      <dsp:nvSpPr>
        <dsp:cNvPr id="0" name=""/>
        <dsp:cNvSpPr/>
      </dsp:nvSpPr>
      <dsp:spPr>
        <a:xfrm>
          <a:off x="0" y="145062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48E974-1030-4C78-AE0F-A7BEFF97C345}">
      <dsp:nvSpPr>
        <dsp:cNvPr id="0" name=""/>
        <dsp:cNvSpPr/>
      </dsp:nvSpPr>
      <dsp:spPr>
        <a:xfrm>
          <a:off x="0" y="1450623"/>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CA" sz="2200" kern="1200"/>
            <a:t>Recap of NAPANc conference in Ottawa, May 2023</a:t>
          </a:r>
          <a:endParaRPr lang="en-US" sz="2200" kern="1200"/>
        </a:p>
      </dsp:txBody>
      <dsp:txXfrm>
        <a:off x="0" y="1450623"/>
        <a:ext cx="10515600" cy="483363"/>
      </dsp:txXfrm>
    </dsp:sp>
    <dsp:sp modelId="{05F8B9D1-C9C7-4BB9-9A02-2074D2975FB3}">
      <dsp:nvSpPr>
        <dsp:cNvPr id="0" name=""/>
        <dsp:cNvSpPr/>
      </dsp:nvSpPr>
      <dsp:spPr>
        <a:xfrm>
          <a:off x="0" y="193398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011CA7-2D00-442E-940D-C40AD4EB853F}">
      <dsp:nvSpPr>
        <dsp:cNvPr id="0" name=""/>
        <dsp:cNvSpPr/>
      </dsp:nvSpPr>
      <dsp:spPr>
        <a:xfrm>
          <a:off x="0" y="1933987"/>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CA" sz="2200" kern="1200"/>
            <a:t>NAPANc Educational funding</a:t>
          </a:r>
          <a:endParaRPr lang="en-US" sz="2200" kern="1200"/>
        </a:p>
      </dsp:txBody>
      <dsp:txXfrm>
        <a:off x="0" y="1933987"/>
        <a:ext cx="10515600" cy="483363"/>
      </dsp:txXfrm>
    </dsp:sp>
    <dsp:sp modelId="{C5261D19-F4D3-46CE-96C4-488C7A8DB48E}">
      <dsp:nvSpPr>
        <dsp:cNvPr id="0" name=""/>
        <dsp:cNvSpPr/>
      </dsp:nvSpPr>
      <dsp:spPr>
        <a:xfrm>
          <a:off x="0" y="241735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28BA4F-0620-4955-86EC-E32808FA1F25}">
      <dsp:nvSpPr>
        <dsp:cNvPr id="0" name=""/>
        <dsp:cNvSpPr/>
      </dsp:nvSpPr>
      <dsp:spPr>
        <a:xfrm>
          <a:off x="0" y="2417350"/>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CA" sz="2200" kern="1200"/>
            <a:t>Social Media</a:t>
          </a:r>
          <a:endParaRPr lang="en-US" sz="2200" kern="1200"/>
        </a:p>
      </dsp:txBody>
      <dsp:txXfrm>
        <a:off x="0" y="2417350"/>
        <a:ext cx="10515600" cy="483363"/>
      </dsp:txXfrm>
    </dsp:sp>
    <dsp:sp modelId="{517C4CA0-DFCD-410B-A65A-AC349468CC97}">
      <dsp:nvSpPr>
        <dsp:cNvPr id="0" name=""/>
        <dsp:cNvSpPr/>
      </dsp:nvSpPr>
      <dsp:spPr>
        <a:xfrm>
          <a:off x="0" y="290071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055ED3-C2EC-4467-92CC-5C1010202735}">
      <dsp:nvSpPr>
        <dsp:cNvPr id="0" name=""/>
        <dsp:cNvSpPr/>
      </dsp:nvSpPr>
      <dsp:spPr>
        <a:xfrm>
          <a:off x="0" y="2900714"/>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CA" sz="2200" kern="1200"/>
            <a:t>CPAN Certification</a:t>
          </a:r>
          <a:endParaRPr lang="en-US" sz="2200" kern="1200"/>
        </a:p>
      </dsp:txBody>
      <dsp:txXfrm>
        <a:off x="0" y="2900714"/>
        <a:ext cx="10515600" cy="483363"/>
      </dsp:txXfrm>
    </dsp:sp>
    <dsp:sp modelId="{3846FEFF-B233-43DF-9160-0B3BA604ECD0}">
      <dsp:nvSpPr>
        <dsp:cNvPr id="0" name=""/>
        <dsp:cNvSpPr/>
      </dsp:nvSpPr>
      <dsp:spPr>
        <a:xfrm>
          <a:off x="0" y="338407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F57262-AC7A-4782-9978-B36101F8976F}">
      <dsp:nvSpPr>
        <dsp:cNvPr id="0" name=""/>
        <dsp:cNvSpPr/>
      </dsp:nvSpPr>
      <dsp:spPr>
        <a:xfrm>
          <a:off x="0" y="3384078"/>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CA" sz="2200" kern="1200"/>
            <a:t>ASPAN 2025 Dallas, 2026 San Francisco </a:t>
          </a:r>
          <a:endParaRPr lang="en-US" sz="2200" kern="1200"/>
        </a:p>
      </dsp:txBody>
      <dsp:txXfrm>
        <a:off x="0" y="3384078"/>
        <a:ext cx="10515600" cy="483363"/>
      </dsp:txXfrm>
    </dsp:sp>
    <dsp:sp modelId="{B1414D60-8879-4AE6-9BA7-993041CDD89D}">
      <dsp:nvSpPr>
        <dsp:cNvPr id="0" name=""/>
        <dsp:cNvSpPr/>
      </dsp:nvSpPr>
      <dsp:spPr>
        <a:xfrm>
          <a:off x="0" y="386744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45AE9E-6B91-4D62-A744-040600AB77DB}">
      <dsp:nvSpPr>
        <dsp:cNvPr id="0" name=""/>
        <dsp:cNvSpPr/>
      </dsp:nvSpPr>
      <dsp:spPr>
        <a:xfrm>
          <a:off x="0" y="3867442"/>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CA" sz="2200" kern="1200"/>
            <a:t>ICPAN 2025 Dublin</a:t>
          </a:r>
          <a:endParaRPr lang="en-US" sz="2200" kern="1200"/>
        </a:p>
      </dsp:txBody>
      <dsp:txXfrm>
        <a:off x="0" y="3867442"/>
        <a:ext cx="10515600" cy="4833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82B20-173A-4D08-AA61-601B369F17B7}">
      <dsp:nvSpPr>
        <dsp:cNvPr id="0" name=""/>
        <dsp:cNvSpPr/>
      </dsp:nvSpPr>
      <dsp:spPr>
        <a:xfrm>
          <a:off x="0" y="682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CA" sz="3300" kern="1200"/>
            <a:t>New Instagram Account at napancnurses</a:t>
          </a:r>
          <a:endParaRPr lang="en-US" sz="3300" kern="1200"/>
        </a:p>
      </dsp:txBody>
      <dsp:txXfrm>
        <a:off x="38638" y="45464"/>
        <a:ext cx="10438324" cy="714229"/>
      </dsp:txXfrm>
    </dsp:sp>
    <dsp:sp modelId="{D7350B7F-6BD5-40E2-91AF-505A0D0F1828}">
      <dsp:nvSpPr>
        <dsp:cNvPr id="0" name=""/>
        <dsp:cNvSpPr/>
      </dsp:nvSpPr>
      <dsp:spPr>
        <a:xfrm>
          <a:off x="0" y="893371"/>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CA" sz="3300" kern="1200"/>
            <a:t>Increase followers/followings</a:t>
          </a:r>
          <a:endParaRPr lang="en-US" sz="3300" kern="1200"/>
        </a:p>
      </dsp:txBody>
      <dsp:txXfrm>
        <a:off x="38638" y="932009"/>
        <a:ext cx="10438324" cy="714229"/>
      </dsp:txXfrm>
    </dsp:sp>
    <dsp:sp modelId="{6CF96E57-9E11-444D-B402-556BCC2358AC}">
      <dsp:nvSpPr>
        <dsp:cNvPr id="0" name=""/>
        <dsp:cNvSpPr/>
      </dsp:nvSpPr>
      <dsp:spPr>
        <a:xfrm>
          <a:off x="0" y="177991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CA" sz="3300" kern="1200"/>
            <a:t>Showcase NAPANc Initiatives</a:t>
          </a:r>
          <a:endParaRPr lang="en-US" sz="3300" kern="1200"/>
        </a:p>
      </dsp:txBody>
      <dsp:txXfrm>
        <a:off x="38638" y="1818554"/>
        <a:ext cx="10438324" cy="714229"/>
      </dsp:txXfrm>
    </dsp:sp>
    <dsp:sp modelId="{95E6594A-F435-449E-8EB4-2F76ACA2EAA7}">
      <dsp:nvSpPr>
        <dsp:cNvPr id="0" name=""/>
        <dsp:cNvSpPr/>
      </dsp:nvSpPr>
      <dsp:spPr>
        <a:xfrm>
          <a:off x="0" y="2666461"/>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CA" sz="3300" kern="1200"/>
            <a:t>Showcase Provincial Representation</a:t>
          </a:r>
          <a:endParaRPr lang="en-US" sz="3300" kern="1200"/>
        </a:p>
      </dsp:txBody>
      <dsp:txXfrm>
        <a:off x="38638" y="2705099"/>
        <a:ext cx="10438324" cy="714229"/>
      </dsp:txXfrm>
    </dsp:sp>
    <dsp:sp modelId="{7E29C6C7-699E-4789-A982-FA0E62D93E99}">
      <dsp:nvSpPr>
        <dsp:cNvPr id="0" name=""/>
        <dsp:cNvSpPr/>
      </dsp:nvSpPr>
      <dsp:spPr>
        <a:xfrm>
          <a:off x="0" y="355300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CA" sz="3300" kern="1200"/>
            <a:t>Increase communication with PeriAnesthesia members</a:t>
          </a:r>
          <a:endParaRPr lang="en-US" sz="3300" kern="1200"/>
        </a:p>
      </dsp:txBody>
      <dsp:txXfrm>
        <a:off x="38638" y="3591644"/>
        <a:ext cx="10438324" cy="7142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2FB6E-EAD8-42B6-B6D2-67DA509D4F6A}">
      <dsp:nvSpPr>
        <dsp:cNvPr id="0" name=""/>
        <dsp:cNvSpPr/>
      </dsp:nvSpPr>
      <dsp:spPr>
        <a:xfrm>
          <a:off x="1138979" y="1203549"/>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D036A0-FDAD-41B9-85D6-D0518B99D3C4}">
      <dsp:nvSpPr>
        <dsp:cNvPr id="0" name=""/>
        <dsp:cNvSpPr/>
      </dsp:nvSpPr>
      <dsp:spPr>
        <a:xfrm>
          <a:off x="569079"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fr-CA" sz="2600" kern="1200"/>
            <a:t>President-Elect</a:t>
          </a:r>
          <a:endParaRPr lang="en-US" sz="2600" kern="1200"/>
        </a:p>
      </dsp:txBody>
      <dsp:txXfrm>
        <a:off x="569079" y="2427788"/>
        <a:ext cx="2072362" cy="720000"/>
      </dsp:txXfrm>
    </dsp:sp>
    <dsp:sp modelId="{F9B73A4A-1519-46EC-AE60-A83D5865AAEA}">
      <dsp:nvSpPr>
        <dsp:cNvPr id="0" name=""/>
        <dsp:cNvSpPr/>
      </dsp:nvSpPr>
      <dsp:spPr>
        <a:xfrm>
          <a:off x="3574005" y="1203549"/>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5F7724-CDFE-460B-919E-F1ADDAA81C9E}">
      <dsp:nvSpPr>
        <dsp:cNvPr id="0" name=""/>
        <dsp:cNvSpPr/>
      </dsp:nvSpPr>
      <dsp:spPr>
        <a:xfrm>
          <a:off x="3004105"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fr-CA" sz="2600" kern="1200"/>
            <a:t>Treasurer</a:t>
          </a:r>
          <a:endParaRPr lang="en-US" sz="2600" kern="1200"/>
        </a:p>
      </dsp:txBody>
      <dsp:txXfrm>
        <a:off x="3004105" y="2427788"/>
        <a:ext cx="2072362" cy="720000"/>
      </dsp:txXfrm>
    </dsp:sp>
    <dsp:sp modelId="{29DE4079-E9B9-4DEA-BF56-0F1813F79EC8}">
      <dsp:nvSpPr>
        <dsp:cNvPr id="0" name=""/>
        <dsp:cNvSpPr/>
      </dsp:nvSpPr>
      <dsp:spPr>
        <a:xfrm>
          <a:off x="6009031" y="1203549"/>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BB0F86-D8C4-4A44-9F00-50646E906315}">
      <dsp:nvSpPr>
        <dsp:cNvPr id="0" name=""/>
        <dsp:cNvSpPr/>
      </dsp:nvSpPr>
      <dsp:spPr>
        <a:xfrm>
          <a:off x="5439131"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fr-CA" sz="2600" kern="1200"/>
            <a:t>Treasurer-elect</a:t>
          </a:r>
          <a:endParaRPr lang="en-US" sz="2600" kern="1200"/>
        </a:p>
      </dsp:txBody>
      <dsp:txXfrm>
        <a:off x="5439131" y="2427788"/>
        <a:ext cx="2072362" cy="720000"/>
      </dsp:txXfrm>
    </dsp:sp>
    <dsp:sp modelId="{9F4BD63F-FB94-44A9-84F1-C9A83A5635D2}">
      <dsp:nvSpPr>
        <dsp:cNvPr id="0" name=""/>
        <dsp:cNvSpPr/>
      </dsp:nvSpPr>
      <dsp:spPr>
        <a:xfrm>
          <a:off x="8444057" y="1203549"/>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71E6DA-403D-4BA4-BC99-71B902176FF9}">
      <dsp:nvSpPr>
        <dsp:cNvPr id="0" name=""/>
        <dsp:cNvSpPr/>
      </dsp:nvSpPr>
      <dsp:spPr>
        <a:xfrm>
          <a:off x="7874157"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fr-CA" sz="2600" kern="1200"/>
            <a:t>Secretary-elect</a:t>
          </a:r>
          <a:endParaRPr lang="en-US" sz="2600" kern="1200"/>
        </a:p>
      </dsp:txBody>
      <dsp:txXfrm>
        <a:off x="7874157" y="2427788"/>
        <a:ext cx="2072362"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9EE6F-6EDD-4FA5-965E-3D201EFEE8F8}">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6F8B80-323B-4AE2-AE03-C41CE83AF39E}">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B0F9CB-D5DD-433A-A310-049881888BCE}">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CA" sz="2500" kern="1200"/>
            <a:t>National Conference 2025</a:t>
          </a:r>
          <a:endParaRPr lang="en-US" sz="2500" kern="1200"/>
        </a:p>
      </dsp:txBody>
      <dsp:txXfrm>
        <a:off x="1435590" y="531"/>
        <a:ext cx="9080009" cy="1242935"/>
      </dsp:txXfrm>
    </dsp:sp>
    <dsp:sp modelId="{C00C3BC0-EBBC-403D-9393-ABFFD2A8364C}">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6BEAE4-46BB-4C7A-9D75-495BE594EED8}">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FB2FFD-1447-48C8-B58A-569BF5F34816}">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CA" sz="2500" kern="1200"/>
            <a:t>Continuous Education</a:t>
          </a:r>
          <a:endParaRPr lang="en-US" sz="2500" kern="1200"/>
        </a:p>
      </dsp:txBody>
      <dsp:txXfrm>
        <a:off x="1435590" y="1554201"/>
        <a:ext cx="9080009" cy="1242935"/>
      </dsp:txXfrm>
    </dsp:sp>
    <dsp:sp modelId="{06B9FDEF-2AFE-491E-A323-987925A2F656}">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6BF796-1FB4-4E40-BD5E-2E0AD3E26318}">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27E7BA-E95A-42B7-B9B2-D186088203C2}">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CA" sz="2500" kern="1200"/>
            <a:t>Draw</a:t>
          </a:r>
          <a:endParaRPr lang="en-US" sz="2500" kern="1200"/>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C7D32E-7CBA-48A7-AC21-7750521B92FC}" type="datetimeFigureOut">
              <a:rPr lang="en-CA" smtClean="0"/>
              <a:t>2024-06-14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97E111-91AC-4751-A882-466A5277708B}" type="slidenum">
              <a:rPr lang="en-CA" smtClean="0"/>
              <a:t>‹#›</a:t>
            </a:fld>
            <a:endParaRPr lang="en-CA"/>
          </a:p>
        </p:txBody>
      </p:sp>
    </p:spTree>
    <p:extLst>
      <p:ext uri="{BB962C8B-B14F-4D97-AF65-F5344CB8AC3E}">
        <p14:creationId xmlns:p14="http://schemas.microsoft.com/office/powerpoint/2010/main" val="3440225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397E111-91AC-4751-A882-466A5277708B}" type="slidenum">
              <a:rPr lang="en-CA" smtClean="0"/>
              <a:t>2</a:t>
            </a:fld>
            <a:endParaRPr lang="en-CA"/>
          </a:p>
        </p:txBody>
      </p:sp>
    </p:spTree>
    <p:extLst>
      <p:ext uri="{BB962C8B-B14F-4D97-AF65-F5344CB8AC3E}">
        <p14:creationId xmlns:p14="http://schemas.microsoft.com/office/powerpoint/2010/main" val="2099547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397E111-91AC-4751-A882-466A5277708B}" type="slidenum">
              <a:rPr lang="en-CA" smtClean="0"/>
              <a:t>19</a:t>
            </a:fld>
            <a:endParaRPr lang="en-CA"/>
          </a:p>
        </p:txBody>
      </p:sp>
    </p:spTree>
    <p:extLst>
      <p:ext uri="{BB962C8B-B14F-4D97-AF65-F5344CB8AC3E}">
        <p14:creationId xmlns:p14="http://schemas.microsoft.com/office/powerpoint/2010/main" val="1860610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397E111-91AC-4751-A882-466A5277708B}" type="slidenum">
              <a:rPr lang="en-CA" smtClean="0"/>
              <a:t>21</a:t>
            </a:fld>
            <a:endParaRPr lang="en-CA"/>
          </a:p>
        </p:txBody>
      </p:sp>
    </p:spTree>
    <p:extLst>
      <p:ext uri="{BB962C8B-B14F-4D97-AF65-F5344CB8AC3E}">
        <p14:creationId xmlns:p14="http://schemas.microsoft.com/office/powerpoint/2010/main" val="80453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200" b="1" dirty="0" err="1"/>
              <a:t>NAPANc</a:t>
            </a:r>
            <a:r>
              <a:rPr lang="en-CA" sz="1200" b="1" dirty="0"/>
              <a:t> acknowledges it is located upon the traditional and unceded territory of the Algonquin Anishinaabe people. We have the privilege and responsibility to serve First Nations, Métis and Inuit of many backgrounds and from many treaty lands and to demonstrate respect for Indigenous people’s contributions and culture. We also acknowledge traditional knowledge and healing developed over countless generations.</a:t>
            </a:r>
          </a:p>
          <a:p>
            <a:pPr marL="0" indent="0">
              <a:buNone/>
            </a:pPr>
            <a:endParaRPr lang="en-US" sz="1200" dirty="0"/>
          </a:p>
          <a:p>
            <a:endParaRPr lang="en-CA" dirty="0"/>
          </a:p>
        </p:txBody>
      </p:sp>
      <p:sp>
        <p:nvSpPr>
          <p:cNvPr id="4" name="Slide Number Placeholder 3"/>
          <p:cNvSpPr>
            <a:spLocks noGrp="1"/>
          </p:cNvSpPr>
          <p:nvPr>
            <p:ph type="sldNum" sz="quarter" idx="5"/>
          </p:nvPr>
        </p:nvSpPr>
        <p:spPr/>
        <p:txBody>
          <a:bodyPr/>
          <a:lstStyle/>
          <a:p>
            <a:fld id="{E397E111-91AC-4751-A882-466A5277708B}" type="slidenum">
              <a:rPr lang="en-CA" smtClean="0"/>
              <a:t>3</a:t>
            </a:fld>
            <a:endParaRPr lang="en-CA"/>
          </a:p>
        </p:txBody>
      </p:sp>
    </p:spTree>
    <p:extLst>
      <p:ext uri="{BB962C8B-B14F-4D97-AF65-F5344CB8AC3E}">
        <p14:creationId xmlns:p14="http://schemas.microsoft.com/office/powerpoint/2010/main" val="1877563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397E111-91AC-4751-A882-466A5277708B}" type="slidenum">
              <a:rPr lang="en-CA" smtClean="0"/>
              <a:t>4</a:t>
            </a:fld>
            <a:endParaRPr lang="en-CA"/>
          </a:p>
        </p:txBody>
      </p:sp>
    </p:spTree>
    <p:extLst>
      <p:ext uri="{BB962C8B-B14F-4D97-AF65-F5344CB8AC3E}">
        <p14:creationId xmlns:p14="http://schemas.microsoft.com/office/powerpoint/2010/main" val="164545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397E111-91AC-4751-A882-466A5277708B}" type="slidenum">
              <a:rPr lang="en-CA" smtClean="0"/>
              <a:t>7</a:t>
            </a:fld>
            <a:endParaRPr lang="en-CA"/>
          </a:p>
        </p:txBody>
      </p:sp>
    </p:spTree>
    <p:extLst>
      <p:ext uri="{BB962C8B-B14F-4D97-AF65-F5344CB8AC3E}">
        <p14:creationId xmlns:p14="http://schemas.microsoft.com/office/powerpoint/2010/main" val="2945040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397E111-91AC-4751-A882-466A5277708B}" type="slidenum">
              <a:rPr lang="en-CA" smtClean="0"/>
              <a:t>9</a:t>
            </a:fld>
            <a:endParaRPr lang="en-CA"/>
          </a:p>
        </p:txBody>
      </p:sp>
    </p:spTree>
    <p:extLst>
      <p:ext uri="{BB962C8B-B14F-4D97-AF65-F5344CB8AC3E}">
        <p14:creationId xmlns:p14="http://schemas.microsoft.com/office/powerpoint/2010/main" val="3815209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397E111-91AC-4751-A882-466A5277708B}" type="slidenum">
              <a:rPr lang="en-CA" smtClean="0"/>
              <a:t>10</a:t>
            </a:fld>
            <a:endParaRPr lang="en-CA"/>
          </a:p>
        </p:txBody>
      </p:sp>
    </p:spTree>
    <p:extLst>
      <p:ext uri="{BB962C8B-B14F-4D97-AF65-F5344CB8AC3E}">
        <p14:creationId xmlns:p14="http://schemas.microsoft.com/office/powerpoint/2010/main" val="91526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397E111-91AC-4751-A882-466A5277708B}" type="slidenum">
              <a:rPr lang="en-CA" smtClean="0"/>
              <a:t>11</a:t>
            </a:fld>
            <a:endParaRPr lang="en-CA"/>
          </a:p>
        </p:txBody>
      </p:sp>
    </p:spTree>
    <p:extLst>
      <p:ext uri="{BB962C8B-B14F-4D97-AF65-F5344CB8AC3E}">
        <p14:creationId xmlns:p14="http://schemas.microsoft.com/office/powerpoint/2010/main" val="1981645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397E111-91AC-4751-A882-466A5277708B}" type="slidenum">
              <a:rPr lang="en-CA" smtClean="0"/>
              <a:t>13</a:t>
            </a:fld>
            <a:endParaRPr lang="en-CA"/>
          </a:p>
        </p:txBody>
      </p:sp>
    </p:spTree>
    <p:extLst>
      <p:ext uri="{BB962C8B-B14F-4D97-AF65-F5344CB8AC3E}">
        <p14:creationId xmlns:p14="http://schemas.microsoft.com/office/powerpoint/2010/main" val="257544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397E111-91AC-4751-A882-466A5277708B}" type="slidenum">
              <a:rPr lang="en-CA" smtClean="0"/>
              <a:t>15</a:t>
            </a:fld>
            <a:endParaRPr lang="en-CA"/>
          </a:p>
        </p:txBody>
      </p:sp>
    </p:spTree>
    <p:extLst>
      <p:ext uri="{BB962C8B-B14F-4D97-AF65-F5344CB8AC3E}">
        <p14:creationId xmlns:p14="http://schemas.microsoft.com/office/powerpoint/2010/main" val="3293195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92386-9767-43E8-E95B-D7C986683E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C4B8612-E496-3C92-889D-82BC948579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BB52637-727D-5F52-2A85-87D67FA9BFE2}"/>
              </a:ext>
            </a:extLst>
          </p:cNvPr>
          <p:cNvSpPr>
            <a:spLocks noGrp="1"/>
          </p:cNvSpPr>
          <p:nvPr>
            <p:ph type="dt" sz="half" idx="10"/>
          </p:nvPr>
        </p:nvSpPr>
        <p:spPr/>
        <p:txBody>
          <a:bodyPr/>
          <a:lstStyle/>
          <a:p>
            <a:fld id="{1A601513-63E9-478F-ABEF-D4EAF7A07277}" type="datetime1">
              <a:rPr lang="en-CA" smtClean="0"/>
              <a:t>2024-06-14</a:t>
            </a:fld>
            <a:endParaRPr lang="en-CA"/>
          </a:p>
        </p:txBody>
      </p:sp>
      <p:sp>
        <p:nvSpPr>
          <p:cNvPr id="5" name="Footer Placeholder 4">
            <a:extLst>
              <a:ext uri="{FF2B5EF4-FFF2-40B4-BE49-F238E27FC236}">
                <a16:creationId xmlns:a16="http://schemas.microsoft.com/office/drawing/2014/main" id="{DFDBCEDE-0762-EA76-913A-2A993455AFA4}"/>
              </a:ext>
            </a:extLst>
          </p:cNvPr>
          <p:cNvSpPr>
            <a:spLocks noGrp="1"/>
          </p:cNvSpPr>
          <p:nvPr>
            <p:ph type="ftr" sz="quarter" idx="11"/>
          </p:nvPr>
        </p:nvSpPr>
        <p:spPr/>
        <p:txBody>
          <a:bodyPr/>
          <a:lstStyle/>
          <a:p>
            <a:r>
              <a:rPr lang="en-US"/>
              <a:t>NAPANc Spring Symposium and AGM, June 2024</a:t>
            </a:r>
            <a:endParaRPr lang="en-CA"/>
          </a:p>
        </p:txBody>
      </p:sp>
      <p:sp>
        <p:nvSpPr>
          <p:cNvPr id="6" name="Slide Number Placeholder 5">
            <a:extLst>
              <a:ext uri="{FF2B5EF4-FFF2-40B4-BE49-F238E27FC236}">
                <a16:creationId xmlns:a16="http://schemas.microsoft.com/office/drawing/2014/main" id="{496D7152-B637-1103-BB2E-98420EB7A414}"/>
              </a:ext>
            </a:extLst>
          </p:cNvPr>
          <p:cNvSpPr>
            <a:spLocks noGrp="1"/>
          </p:cNvSpPr>
          <p:nvPr>
            <p:ph type="sldNum" sz="quarter" idx="12"/>
          </p:nvPr>
        </p:nvSpPr>
        <p:spPr/>
        <p:txBody>
          <a:bodyPr/>
          <a:lstStyle/>
          <a:p>
            <a:fld id="{441E9136-835F-4E71-9762-3E901ABBA190}" type="slidenum">
              <a:rPr lang="en-CA" smtClean="0"/>
              <a:t>‹#›</a:t>
            </a:fld>
            <a:endParaRPr lang="en-CA"/>
          </a:p>
        </p:txBody>
      </p:sp>
    </p:spTree>
    <p:extLst>
      <p:ext uri="{BB962C8B-B14F-4D97-AF65-F5344CB8AC3E}">
        <p14:creationId xmlns:p14="http://schemas.microsoft.com/office/powerpoint/2010/main" val="2006891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698F-CF65-54B5-7AD6-3A3498650A9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683E05F-763D-1020-5FE5-A593729B57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CE56283-53E9-9DDF-130E-9C7A7001CBA7}"/>
              </a:ext>
            </a:extLst>
          </p:cNvPr>
          <p:cNvSpPr>
            <a:spLocks noGrp="1"/>
          </p:cNvSpPr>
          <p:nvPr>
            <p:ph type="dt" sz="half" idx="10"/>
          </p:nvPr>
        </p:nvSpPr>
        <p:spPr/>
        <p:txBody>
          <a:bodyPr/>
          <a:lstStyle/>
          <a:p>
            <a:fld id="{B21EC73B-F3E7-41E2-8578-4D0B80BBC0D7}" type="datetime1">
              <a:rPr lang="en-CA" smtClean="0"/>
              <a:t>2024-06-14</a:t>
            </a:fld>
            <a:endParaRPr lang="en-CA"/>
          </a:p>
        </p:txBody>
      </p:sp>
      <p:sp>
        <p:nvSpPr>
          <p:cNvPr id="5" name="Footer Placeholder 4">
            <a:extLst>
              <a:ext uri="{FF2B5EF4-FFF2-40B4-BE49-F238E27FC236}">
                <a16:creationId xmlns:a16="http://schemas.microsoft.com/office/drawing/2014/main" id="{228CAF34-3EC9-3E91-6DAB-DF81DFA9E12C}"/>
              </a:ext>
            </a:extLst>
          </p:cNvPr>
          <p:cNvSpPr>
            <a:spLocks noGrp="1"/>
          </p:cNvSpPr>
          <p:nvPr>
            <p:ph type="ftr" sz="quarter" idx="11"/>
          </p:nvPr>
        </p:nvSpPr>
        <p:spPr/>
        <p:txBody>
          <a:bodyPr/>
          <a:lstStyle/>
          <a:p>
            <a:r>
              <a:rPr lang="en-US"/>
              <a:t>NAPANc Spring Symposium and AGM, June 2024</a:t>
            </a:r>
            <a:endParaRPr lang="en-CA"/>
          </a:p>
        </p:txBody>
      </p:sp>
      <p:sp>
        <p:nvSpPr>
          <p:cNvPr id="6" name="Slide Number Placeholder 5">
            <a:extLst>
              <a:ext uri="{FF2B5EF4-FFF2-40B4-BE49-F238E27FC236}">
                <a16:creationId xmlns:a16="http://schemas.microsoft.com/office/drawing/2014/main" id="{2CEAE07A-C76B-57B5-FED2-DB3E54F66A62}"/>
              </a:ext>
            </a:extLst>
          </p:cNvPr>
          <p:cNvSpPr>
            <a:spLocks noGrp="1"/>
          </p:cNvSpPr>
          <p:nvPr>
            <p:ph type="sldNum" sz="quarter" idx="12"/>
          </p:nvPr>
        </p:nvSpPr>
        <p:spPr/>
        <p:txBody>
          <a:bodyPr/>
          <a:lstStyle/>
          <a:p>
            <a:fld id="{441E9136-835F-4E71-9762-3E901ABBA190}" type="slidenum">
              <a:rPr lang="en-CA" smtClean="0"/>
              <a:t>‹#›</a:t>
            </a:fld>
            <a:endParaRPr lang="en-CA"/>
          </a:p>
        </p:txBody>
      </p:sp>
    </p:spTree>
    <p:extLst>
      <p:ext uri="{BB962C8B-B14F-4D97-AF65-F5344CB8AC3E}">
        <p14:creationId xmlns:p14="http://schemas.microsoft.com/office/powerpoint/2010/main" val="332302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811F32-FB79-379F-F6F3-EE341F76E2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0AB61E7-5837-8699-009F-76C7ED3AD5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57B1BC9-230B-485B-55A3-F5C6B9A2F5D9}"/>
              </a:ext>
            </a:extLst>
          </p:cNvPr>
          <p:cNvSpPr>
            <a:spLocks noGrp="1"/>
          </p:cNvSpPr>
          <p:nvPr>
            <p:ph type="dt" sz="half" idx="10"/>
          </p:nvPr>
        </p:nvSpPr>
        <p:spPr/>
        <p:txBody>
          <a:bodyPr/>
          <a:lstStyle/>
          <a:p>
            <a:fld id="{43DDD1C8-1AA0-4268-9F42-BCF92CC3C7A7}" type="datetime1">
              <a:rPr lang="en-CA" smtClean="0"/>
              <a:t>2024-06-14</a:t>
            </a:fld>
            <a:endParaRPr lang="en-CA"/>
          </a:p>
        </p:txBody>
      </p:sp>
      <p:sp>
        <p:nvSpPr>
          <p:cNvPr id="5" name="Footer Placeholder 4">
            <a:extLst>
              <a:ext uri="{FF2B5EF4-FFF2-40B4-BE49-F238E27FC236}">
                <a16:creationId xmlns:a16="http://schemas.microsoft.com/office/drawing/2014/main" id="{C494C92D-5A33-594F-B557-0C417FE7642E}"/>
              </a:ext>
            </a:extLst>
          </p:cNvPr>
          <p:cNvSpPr>
            <a:spLocks noGrp="1"/>
          </p:cNvSpPr>
          <p:nvPr>
            <p:ph type="ftr" sz="quarter" idx="11"/>
          </p:nvPr>
        </p:nvSpPr>
        <p:spPr/>
        <p:txBody>
          <a:bodyPr/>
          <a:lstStyle/>
          <a:p>
            <a:r>
              <a:rPr lang="en-US"/>
              <a:t>NAPANc Spring Symposium and AGM, June 2024</a:t>
            </a:r>
            <a:endParaRPr lang="en-CA"/>
          </a:p>
        </p:txBody>
      </p:sp>
      <p:sp>
        <p:nvSpPr>
          <p:cNvPr id="6" name="Slide Number Placeholder 5">
            <a:extLst>
              <a:ext uri="{FF2B5EF4-FFF2-40B4-BE49-F238E27FC236}">
                <a16:creationId xmlns:a16="http://schemas.microsoft.com/office/drawing/2014/main" id="{3E0B8CBC-00EC-F2F4-3849-51A5CBAE6601}"/>
              </a:ext>
            </a:extLst>
          </p:cNvPr>
          <p:cNvSpPr>
            <a:spLocks noGrp="1"/>
          </p:cNvSpPr>
          <p:nvPr>
            <p:ph type="sldNum" sz="quarter" idx="12"/>
          </p:nvPr>
        </p:nvSpPr>
        <p:spPr/>
        <p:txBody>
          <a:bodyPr/>
          <a:lstStyle/>
          <a:p>
            <a:fld id="{441E9136-835F-4E71-9762-3E901ABBA190}" type="slidenum">
              <a:rPr lang="en-CA" smtClean="0"/>
              <a:t>‹#›</a:t>
            </a:fld>
            <a:endParaRPr lang="en-CA"/>
          </a:p>
        </p:txBody>
      </p:sp>
    </p:spTree>
    <p:extLst>
      <p:ext uri="{BB962C8B-B14F-4D97-AF65-F5344CB8AC3E}">
        <p14:creationId xmlns:p14="http://schemas.microsoft.com/office/powerpoint/2010/main" val="3820795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02BDC-28A7-1FC2-593F-D9AA7AF277F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7C8E2EB-6B69-D37B-9966-B14BCDA1B0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8A24393-86F7-0D82-37BB-FE20BDD0B5C5}"/>
              </a:ext>
            </a:extLst>
          </p:cNvPr>
          <p:cNvSpPr>
            <a:spLocks noGrp="1"/>
          </p:cNvSpPr>
          <p:nvPr>
            <p:ph type="dt" sz="half" idx="10"/>
          </p:nvPr>
        </p:nvSpPr>
        <p:spPr/>
        <p:txBody>
          <a:bodyPr/>
          <a:lstStyle/>
          <a:p>
            <a:fld id="{58F340F8-C23D-4D27-8CF9-0C0C42C03F81}" type="datetime1">
              <a:rPr lang="en-CA" smtClean="0"/>
              <a:t>2024-06-14</a:t>
            </a:fld>
            <a:endParaRPr lang="en-CA"/>
          </a:p>
        </p:txBody>
      </p:sp>
      <p:sp>
        <p:nvSpPr>
          <p:cNvPr id="5" name="Footer Placeholder 4">
            <a:extLst>
              <a:ext uri="{FF2B5EF4-FFF2-40B4-BE49-F238E27FC236}">
                <a16:creationId xmlns:a16="http://schemas.microsoft.com/office/drawing/2014/main" id="{B6A9F8BB-4441-5862-EF4C-31CA83CA7E78}"/>
              </a:ext>
            </a:extLst>
          </p:cNvPr>
          <p:cNvSpPr>
            <a:spLocks noGrp="1"/>
          </p:cNvSpPr>
          <p:nvPr>
            <p:ph type="ftr" sz="quarter" idx="11"/>
          </p:nvPr>
        </p:nvSpPr>
        <p:spPr/>
        <p:txBody>
          <a:bodyPr/>
          <a:lstStyle/>
          <a:p>
            <a:r>
              <a:rPr lang="en-US"/>
              <a:t>NAPANc Spring Symposium and AGM, June 2024</a:t>
            </a:r>
            <a:endParaRPr lang="en-CA"/>
          </a:p>
        </p:txBody>
      </p:sp>
      <p:sp>
        <p:nvSpPr>
          <p:cNvPr id="6" name="Slide Number Placeholder 5">
            <a:extLst>
              <a:ext uri="{FF2B5EF4-FFF2-40B4-BE49-F238E27FC236}">
                <a16:creationId xmlns:a16="http://schemas.microsoft.com/office/drawing/2014/main" id="{A123B326-8E26-A97C-F068-B6932DF83BAE}"/>
              </a:ext>
            </a:extLst>
          </p:cNvPr>
          <p:cNvSpPr>
            <a:spLocks noGrp="1"/>
          </p:cNvSpPr>
          <p:nvPr>
            <p:ph type="sldNum" sz="quarter" idx="12"/>
          </p:nvPr>
        </p:nvSpPr>
        <p:spPr/>
        <p:txBody>
          <a:bodyPr/>
          <a:lstStyle/>
          <a:p>
            <a:fld id="{441E9136-835F-4E71-9762-3E901ABBA190}" type="slidenum">
              <a:rPr lang="en-CA" smtClean="0"/>
              <a:t>‹#›</a:t>
            </a:fld>
            <a:endParaRPr lang="en-CA"/>
          </a:p>
        </p:txBody>
      </p:sp>
    </p:spTree>
    <p:extLst>
      <p:ext uri="{BB962C8B-B14F-4D97-AF65-F5344CB8AC3E}">
        <p14:creationId xmlns:p14="http://schemas.microsoft.com/office/powerpoint/2010/main" val="1309263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28F56-BFD1-13B6-7351-06F88ED537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FD5C799-54B2-132B-2D96-487E953E04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B3547B-0FE7-0DF2-2953-5F24AE1EAACA}"/>
              </a:ext>
            </a:extLst>
          </p:cNvPr>
          <p:cNvSpPr>
            <a:spLocks noGrp="1"/>
          </p:cNvSpPr>
          <p:nvPr>
            <p:ph type="dt" sz="half" idx="10"/>
          </p:nvPr>
        </p:nvSpPr>
        <p:spPr/>
        <p:txBody>
          <a:bodyPr/>
          <a:lstStyle/>
          <a:p>
            <a:fld id="{3E7D16E8-BBDF-4D13-A0B9-260760B415F2}" type="datetime1">
              <a:rPr lang="en-CA" smtClean="0"/>
              <a:t>2024-06-14</a:t>
            </a:fld>
            <a:endParaRPr lang="en-CA"/>
          </a:p>
        </p:txBody>
      </p:sp>
      <p:sp>
        <p:nvSpPr>
          <p:cNvPr id="5" name="Footer Placeholder 4">
            <a:extLst>
              <a:ext uri="{FF2B5EF4-FFF2-40B4-BE49-F238E27FC236}">
                <a16:creationId xmlns:a16="http://schemas.microsoft.com/office/drawing/2014/main" id="{708B4928-D844-F747-79E8-6876E3C99B8A}"/>
              </a:ext>
            </a:extLst>
          </p:cNvPr>
          <p:cNvSpPr>
            <a:spLocks noGrp="1"/>
          </p:cNvSpPr>
          <p:nvPr>
            <p:ph type="ftr" sz="quarter" idx="11"/>
          </p:nvPr>
        </p:nvSpPr>
        <p:spPr/>
        <p:txBody>
          <a:bodyPr/>
          <a:lstStyle/>
          <a:p>
            <a:r>
              <a:rPr lang="en-US"/>
              <a:t>NAPANc Spring Symposium and AGM, June 2024</a:t>
            </a:r>
            <a:endParaRPr lang="en-CA"/>
          </a:p>
        </p:txBody>
      </p:sp>
      <p:sp>
        <p:nvSpPr>
          <p:cNvPr id="6" name="Slide Number Placeholder 5">
            <a:extLst>
              <a:ext uri="{FF2B5EF4-FFF2-40B4-BE49-F238E27FC236}">
                <a16:creationId xmlns:a16="http://schemas.microsoft.com/office/drawing/2014/main" id="{4781E4C1-8E99-B10D-14FA-ED8EEA4D6BC0}"/>
              </a:ext>
            </a:extLst>
          </p:cNvPr>
          <p:cNvSpPr>
            <a:spLocks noGrp="1"/>
          </p:cNvSpPr>
          <p:nvPr>
            <p:ph type="sldNum" sz="quarter" idx="12"/>
          </p:nvPr>
        </p:nvSpPr>
        <p:spPr/>
        <p:txBody>
          <a:bodyPr/>
          <a:lstStyle/>
          <a:p>
            <a:fld id="{441E9136-835F-4E71-9762-3E901ABBA190}" type="slidenum">
              <a:rPr lang="en-CA" smtClean="0"/>
              <a:t>‹#›</a:t>
            </a:fld>
            <a:endParaRPr lang="en-CA"/>
          </a:p>
        </p:txBody>
      </p:sp>
    </p:spTree>
    <p:extLst>
      <p:ext uri="{BB962C8B-B14F-4D97-AF65-F5344CB8AC3E}">
        <p14:creationId xmlns:p14="http://schemas.microsoft.com/office/powerpoint/2010/main" val="306631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A532-E189-5167-4979-AD4F3712C1B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083FC75-D44A-E99E-6D10-D06B20566A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B956D3C-4690-9862-B557-660EB1A5B1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C12D9C3-5912-4999-732A-177948318321}"/>
              </a:ext>
            </a:extLst>
          </p:cNvPr>
          <p:cNvSpPr>
            <a:spLocks noGrp="1"/>
          </p:cNvSpPr>
          <p:nvPr>
            <p:ph type="dt" sz="half" idx="10"/>
          </p:nvPr>
        </p:nvSpPr>
        <p:spPr/>
        <p:txBody>
          <a:bodyPr/>
          <a:lstStyle/>
          <a:p>
            <a:fld id="{8301316D-73A1-4D6A-BEB9-98334DD467FF}" type="datetime1">
              <a:rPr lang="en-CA" smtClean="0"/>
              <a:t>2024-06-14</a:t>
            </a:fld>
            <a:endParaRPr lang="en-CA"/>
          </a:p>
        </p:txBody>
      </p:sp>
      <p:sp>
        <p:nvSpPr>
          <p:cNvPr id="6" name="Footer Placeholder 5">
            <a:extLst>
              <a:ext uri="{FF2B5EF4-FFF2-40B4-BE49-F238E27FC236}">
                <a16:creationId xmlns:a16="http://schemas.microsoft.com/office/drawing/2014/main" id="{BDB4308A-B1DD-BA7A-A629-C830CB42652A}"/>
              </a:ext>
            </a:extLst>
          </p:cNvPr>
          <p:cNvSpPr>
            <a:spLocks noGrp="1"/>
          </p:cNvSpPr>
          <p:nvPr>
            <p:ph type="ftr" sz="quarter" idx="11"/>
          </p:nvPr>
        </p:nvSpPr>
        <p:spPr/>
        <p:txBody>
          <a:bodyPr/>
          <a:lstStyle/>
          <a:p>
            <a:r>
              <a:rPr lang="en-US"/>
              <a:t>NAPANc Spring Symposium and AGM, June 2024</a:t>
            </a:r>
            <a:endParaRPr lang="en-CA"/>
          </a:p>
        </p:txBody>
      </p:sp>
      <p:sp>
        <p:nvSpPr>
          <p:cNvPr id="7" name="Slide Number Placeholder 6">
            <a:extLst>
              <a:ext uri="{FF2B5EF4-FFF2-40B4-BE49-F238E27FC236}">
                <a16:creationId xmlns:a16="http://schemas.microsoft.com/office/drawing/2014/main" id="{A616B988-CA57-9B2A-EACB-07E49CB42C0A}"/>
              </a:ext>
            </a:extLst>
          </p:cNvPr>
          <p:cNvSpPr>
            <a:spLocks noGrp="1"/>
          </p:cNvSpPr>
          <p:nvPr>
            <p:ph type="sldNum" sz="quarter" idx="12"/>
          </p:nvPr>
        </p:nvSpPr>
        <p:spPr/>
        <p:txBody>
          <a:bodyPr/>
          <a:lstStyle/>
          <a:p>
            <a:fld id="{441E9136-835F-4E71-9762-3E901ABBA190}" type="slidenum">
              <a:rPr lang="en-CA" smtClean="0"/>
              <a:t>‹#›</a:t>
            </a:fld>
            <a:endParaRPr lang="en-CA"/>
          </a:p>
        </p:txBody>
      </p:sp>
    </p:spTree>
    <p:extLst>
      <p:ext uri="{BB962C8B-B14F-4D97-AF65-F5344CB8AC3E}">
        <p14:creationId xmlns:p14="http://schemas.microsoft.com/office/powerpoint/2010/main" val="459914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0FCBF-09FB-0C4A-7DF3-1BE226DA39F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16D65B2-5285-8738-A356-AE97D28F68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3F816E-94EE-7961-F4EE-B72879C76B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851C357-33D5-DA7C-D2EA-03A11C28B3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06FF63-7678-4506-1048-E389AA7221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29D5B53-E580-A4FA-8660-ED25F5308D95}"/>
              </a:ext>
            </a:extLst>
          </p:cNvPr>
          <p:cNvSpPr>
            <a:spLocks noGrp="1"/>
          </p:cNvSpPr>
          <p:nvPr>
            <p:ph type="dt" sz="half" idx="10"/>
          </p:nvPr>
        </p:nvSpPr>
        <p:spPr/>
        <p:txBody>
          <a:bodyPr/>
          <a:lstStyle/>
          <a:p>
            <a:fld id="{1DBCB965-BC95-4376-95F1-450EC2A6F913}" type="datetime1">
              <a:rPr lang="en-CA" smtClean="0"/>
              <a:t>2024-06-14</a:t>
            </a:fld>
            <a:endParaRPr lang="en-CA"/>
          </a:p>
        </p:txBody>
      </p:sp>
      <p:sp>
        <p:nvSpPr>
          <p:cNvPr id="8" name="Footer Placeholder 7">
            <a:extLst>
              <a:ext uri="{FF2B5EF4-FFF2-40B4-BE49-F238E27FC236}">
                <a16:creationId xmlns:a16="http://schemas.microsoft.com/office/drawing/2014/main" id="{9257E545-13AB-4999-00F6-EDC30389E414}"/>
              </a:ext>
            </a:extLst>
          </p:cNvPr>
          <p:cNvSpPr>
            <a:spLocks noGrp="1"/>
          </p:cNvSpPr>
          <p:nvPr>
            <p:ph type="ftr" sz="quarter" idx="11"/>
          </p:nvPr>
        </p:nvSpPr>
        <p:spPr/>
        <p:txBody>
          <a:bodyPr/>
          <a:lstStyle/>
          <a:p>
            <a:r>
              <a:rPr lang="en-US"/>
              <a:t>NAPANc Spring Symposium and AGM, June 2024</a:t>
            </a:r>
            <a:endParaRPr lang="en-CA"/>
          </a:p>
        </p:txBody>
      </p:sp>
      <p:sp>
        <p:nvSpPr>
          <p:cNvPr id="9" name="Slide Number Placeholder 8">
            <a:extLst>
              <a:ext uri="{FF2B5EF4-FFF2-40B4-BE49-F238E27FC236}">
                <a16:creationId xmlns:a16="http://schemas.microsoft.com/office/drawing/2014/main" id="{E2AA0BC4-E0C3-8A3E-D937-653392A53473}"/>
              </a:ext>
            </a:extLst>
          </p:cNvPr>
          <p:cNvSpPr>
            <a:spLocks noGrp="1"/>
          </p:cNvSpPr>
          <p:nvPr>
            <p:ph type="sldNum" sz="quarter" idx="12"/>
          </p:nvPr>
        </p:nvSpPr>
        <p:spPr/>
        <p:txBody>
          <a:bodyPr/>
          <a:lstStyle/>
          <a:p>
            <a:fld id="{441E9136-835F-4E71-9762-3E901ABBA190}" type="slidenum">
              <a:rPr lang="en-CA" smtClean="0"/>
              <a:t>‹#›</a:t>
            </a:fld>
            <a:endParaRPr lang="en-CA"/>
          </a:p>
        </p:txBody>
      </p:sp>
    </p:spTree>
    <p:extLst>
      <p:ext uri="{BB962C8B-B14F-4D97-AF65-F5344CB8AC3E}">
        <p14:creationId xmlns:p14="http://schemas.microsoft.com/office/powerpoint/2010/main" val="742301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B1721-C48A-8B86-F486-C8218E4C750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55C626E-3C80-02CA-23EA-C4B2D6D915F0}"/>
              </a:ext>
            </a:extLst>
          </p:cNvPr>
          <p:cNvSpPr>
            <a:spLocks noGrp="1"/>
          </p:cNvSpPr>
          <p:nvPr>
            <p:ph type="dt" sz="half" idx="10"/>
          </p:nvPr>
        </p:nvSpPr>
        <p:spPr/>
        <p:txBody>
          <a:bodyPr/>
          <a:lstStyle/>
          <a:p>
            <a:fld id="{482599E7-B5AA-49A0-A5A2-BD13C9AE3535}" type="datetime1">
              <a:rPr lang="en-CA" smtClean="0"/>
              <a:t>2024-06-14</a:t>
            </a:fld>
            <a:endParaRPr lang="en-CA"/>
          </a:p>
        </p:txBody>
      </p:sp>
      <p:sp>
        <p:nvSpPr>
          <p:cNvPr id="4" name="Footer Placeholder 3">
            <a:extLst>
              <a:ext uri="{FF2B5EF4-FFF2-40B4-BE49-F238E27FC236}">
                <a16:creationId xmlns:a16="http://schemas.microsoft.com/office/drawing/2014/main" id="{96F35F8C-0CF5-E6DC-0465-137767905B14}"/>
              </a:ext>
            </a:extLst>
          </p:cNvPr>
          <p:cNvSpPr>
            <a:spLocks noGrp="1"/>
          </p:cNvSpPr>
          <p:nvPr>
            <p:ph type="ftr" sz="quarter" idx="11"/>
          </p:nvPr>
        </p:nvSpPr>
        <p:spPr/>
        <p:txBody>
          <a:bodyPr/>
          <a:lstStyle/>
          <a:p>
            <a:r>
              <a:rPr lang="en-US"/>
              <a:t>NAPANc Spring Symposium and AGM, June 2024</a:t>
            </a:r>
            <a:endParaRPr lang="en-CA"/>
          </a:p>
        </p:txBody>
      </p:sp>
      <p:sp>
        <p:nvSpPr>
          <p:cNvPr id="5" name="Slide Number Placeholder 4">
            <a:extLst>
              <a:ext uri="{FF2B5EF4-FFF2-40B4-BE49-F238E27FC236}">
                <a16:creationId xmlns:a16="http://schemas.microsoft.com/office/drawing/2014/main" id="{3B1FE11C-03B9-0609-C72E-78F5FEA1F548}"/>
              </a:ext>
            </a:extLst>
          </p:cNvPr>
          <p:cNvSpPr>
            <a:spLocks noGrp="1"/>
          </p:cNvSpPr>
          <p:nvPr>
            <p:ph type="sldNum" sz="quarter" idx="12"/>
          </p:nvPr>
        </p:nvSpPr>
        <p:spPr/>
        <p:txBody>
          <a:bodyPr/>
          <a:lstStyle/>
          <a:p>
            <a:fld id="{441E9136-835F-4E71-9762-3E901ABBA190}" type="slidenum">
              <a:rPr lang="en-CA" smtClean="0"/>
              <a:t>‹#›</a:t>
            </a:fld>
            <a:endParaRPr lang="en-CA"/>
          </a:p>
        </p:txBody>
      </p:sp>
    </p:spTree>
    <p:extLst>
      <p:ext uri="{BB962C8B-B14F-4D97-AF65-F5344CB8AC3E}">
        <p14:creationId xmlns:p14="http://schemas.microsoft.com/office/powerpoint/2010/main" val="103945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670A31-E3BE-E52B-C635-B8725B522ADD}"/>
              </a:ext>
            </a:extLst>
          </p:cNvPr>
          <p:cNvSpPr>
            <a:spLocks noGrp="1"/>
          </p:cNvSpPr>
          <p:nvPr>
            <p:ph type="dt" sz="half" idx="10"/>
          </p:nvPr>
        </p:nvSpPr>
        <p:spPr/>
        <p:txBody>
          <a:bodyPr/>
          <a:lstStyle/>
          <a:p>
            <a:fld id="{B0BB4556-62C3-4F45-B98C-94FDE6FB5CB4}" type="datetime1">
              <a:rPr lang="en-CA" smtClean="0"/>
              <a:t>2024-06-14</a:t>
            </a:fld>
            <a:endParaRPr lang="en-CA"/>
          </a:p>
        </p:txBody>
      </p:sp>
      <p:sp>
        <p:nvSpPr>
          <p:cNvPr id="3" name="Footer Placeholder 2">
            <a:extLst>
              <a:ext uri="{FF2B5EF4-FFF2-40B4-BE49-F238E27FC236}">
                <a16:creationId xmlns:a16="http://schemas.microsoft.com/office/drawing/2014/main" id="{03DC2F80-2E22-0426-1FA5-E0F8C7891753}"/>
              </a:ext>
            </a:extLst>
          </p:cNvPr>
          <p:cNvSpPr>
            <a:spLocks noGrp="1"/>
          </p:cNvSpPr>
          <p:nvPr>
            <p:ph type="ftr" sz="quarter" idx="11"/>
          </p:nvPr>
        </p:nvSpPr>
        <p:spPr/>
        <p:txBody>
          <a:bodyPr/>
          <a:lstStyle/>
          <a:p>
            <a:r>
              <a:rPr lang="en-US"/>
              <a:t>NAPANc Spring Symposium and AGM, June 2024</a:t>
            </a:r>
            <a:endParaRPr lang="en-CA"/>
          </a:p>
        </p:txBody>
      </p:sp>
      <p:sp>
        <p:nvSpPr>
          <p:cNvPr id="4" name="Slide Number Placeholder 3">
            <a:extLst>
              <a:ext uri="{FF2B5EF4-FFF2-40B4-BE49-F238E27FC236}">
                <a16:creationId xmlns:a16="http://schemas.microsoft.com/office/drawing/2014/main" id="{C120780D-80C2-7F82-102F-56288B7A105F}"/>
              </a:ext>
            </a:extLst>
          </p:cNvPr>
          <p:cNvSpPr>
            <a:spLocks noGrp="1"/>
          </p:cNvSpPr>
          <p:nvPr>
            <p:ph type="sldNum" sz="quarter" idx="12"/>
          </p:nvPr>
        </p:nvSpPr>
        <p:spPr/>
        <p:txBody>
          <a:bodyPr/>
          <a:lstStyle/>
          <a:p>
            <a:fld id="{441E9136-835F-4E71-9762-3E901ABBA190}" type="slidenum">
              <a:rPr lang="en-CA" smtClean="0"/>
              <a:t>‹#›</a:t>
            </a:fld>
            <a:endParaRPr lang="en-CA"/>
          </a:p>
        </p:txBody>
      </p:sp>
    </p:spTree>
    <p:extLst>
      <p:ext uri="{BB962C8B-B14F-4D97-AF65-F5344CB8AC3E}">
        <p14:creationId xmlns:p14="http://schemas.microsoft.com/office/powerpoint/2010/main" val="108121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F31DF-277F-EB50-B5F0-F52ADFE9CC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5F9A6F5-21AF-E3A7-9961-004C035885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391F153-0204-9356-CEC5-2BF19F1173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B69A25-D7F6-DF41-58A7-DE5A108CED66}"/>
              </a:ext>
            </a:extLst>
          </p:cNvPr>
          <p:cNvSpPr>
            <a:spLocks noGrp="1"/>
          </p:cNvSpPr>
          <p:nvPr>
            <p:ph type="dt" sz="half" idx="10"/>
          </p:nvPr>
        </p:nvSpPr>
        <p:spPr/>
        <p:txBody>
          <a:bodyPr/>
          <a:lstStyle/>
          <a:p>
            <a:fld id="{73BC2434-3B93-478B-85BB-81A4C614D194}" type="datetime1">
              <a:rPr lang="en-CA" smtClean="0"/>
              <a:t>2024-06-14</a:t>
            </a:fld>
            <a:endParaRPr lang="en-CA"/>
          </a:p>
        </p:txBody>
      </p:sp>
      <p:sp>
        <p:nvSpPr>
          <p:cNvPr id="6" name="Footer Placeholder 5">
            <a:extLst>
              <a:ext uri="{FF2B5EF4-FFF2-40B4-BE49-F238E27FC236}">
                <a16:creationId xmlns:a16="http://schemas.microsoft.com/office/drawing/2014/main" id="{F78F0DE9-60F3-48CB-C009-2158B2BE5A2A}"/>
              </a:ext>
            </a:extLst>
          </p:cNvPr>
          <p:cNvSpPr>
            <a:spLocks noGrp="1"/>
          </p:cNvSpPr>
          <p:nvPr>
            <p:ph type="ftr" sz="quarter" idx="11"/>
          </p:nvPr>
        </p:nvSpPr>
        <p:spPr/>
        <p:txBody>
          <a:bodyPr/>
          <a:lstStyle/>
          <a:p>
            <a:r>
              <a:rPr lang="en-US"/>
              <a:t>NAPANc Spring Symposium and AGM, June 2024</a:t>
            </a:r>
            <a:endParaRPr lang="en-CA"/>
          </a:p>
        </p:txBody>
      </p:sp>
      <p:sp>
        <p:nvSpPr>
          <p:cNvPr id="7" name="Slide Number Placeholder 6">
            <a:extLst>
              <a:ext uri="{FF2B5EF4-FFF2-40B4-BE49-F238E27FC236}">
                <a16:creationId xmlns:a16="http://schemas.microsoft.com/office/drawing/2014/main" id="{0772162D-0542-71D4-D9B0-11831DB4CD47}"/>
              </a:ext>
            </a:extLst>
          </p:cNvPr>
          <p:cNvSpPr>
            <a:spLocks noGrp="1"/>
          </p:cNvSpPr>
          <p:nvPr>
            <p:ph type="sldNum" sz="quarter" idx="12"/>
          </p:nvPr>
        </p:nvSpPr>
        <p:spPr/>
        <p:txBody>
          <a:bodyPr/>
          <a:lstStyle/>
          <a:p>
            <a:fld id="{441E9136-835F-4E71-9762-3E901ABBA190}" type="slidenum">
              <a:rPr lang="en-CA" smtClean="0"/>
              <a:t>‹#›</a:t>
            </a:fld>
            <a:endParaRPr lang="en-CA"/>
          </a:p>
        </p:txBody>
      </p:sp>
    </p:spTree>
    <p:extLst>
      <p:ext uri="{BB962C8B-B14F-4D97-AF65-F5344CB8AC3E}">
        <p14:creationId xmlns:p14="http://schemas.microsoft.com/office/powerpoint/2010/main" val="3730486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FDFC6-7885-7D96-EEA1-CB89713B68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464CA74-2390-F3AA-0F60-43DD23CD52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C3686B6-DDC7-D7F5-17F3-547A891CE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C1D761-1D33-F6AE-6510-99C3B073EE6E}"/>
              </a:ext>
            </a:extLst>
          </p:cNvPr>
          <p:cNvSpPr>
            <a:spLocks noGrp="1"/>
          </p:cNvSpPr>
          <p:nvPr>
            <p:ph type="dt" sz="half" idx="10"/>
          </p:nvPr>
        </p:nvSpPr>
        <p:spPr/>
        <p:txBody>
          <a:bodyPr/>
          <a:lstStyle/>
          <a:p>
            <a:fld id="{6FD61B74-B415-4932-8C98-B52ED8243365}" type="datetime1">
              <a:rPr lang="en-CA" smtClean="0"/>
              <a:t>2024-06-14</a:t>
            </a:fld>
            <a:endParaRPr lang="en-CA"/>
          </a:p>
        </p:txBody>
      </p:sp>
      <p:sp>
        <p:nvSpPr>
          <p:cNvPr id="6" name="Footer Placeholder 5">
            <a:extLst>
              <a:ext uri="{FF2B5EF4-FFF2-40B4-BE49-F238E27FC236}">
                <a16:creationId xmlns:a16="http://schemas.microsoft.com/office/drawing/2014/main" id="{2EEAC71D-A101-C256-515F-5BA1FB293457}"/>
              </a:ext>
            </a:extLst>
          </p:cNvPr>
          <p:cNvSpPr>
            <a:spLocks noGrp="1"/>
          </p:cNvSpPr>
          <p:nvPr>
            <p:ph type="ftr" sz="quarter" idx="11"/>
          </p:nvPr>
        </p:nvSpPr>
        <p:spPr/>
        <p:txBody>
          <a:bodyPr/>
          <a:lstStyle/>
          <a:p>
            <a:r>
              <a:rPr lang="en-US"/>
              <a:t>NAPANc Spring Symposium and AGM, June 2024</a:t>
            </a:r>
            <a:endParaRPr lang="en-CA"/>
          </a:p>
        </p:txBody>
      </p:sp>
      <p:sp>
        <p:nvSpPr>
          <p:cNvPr id="7" name="Slide Number Placeholder 6">
            <a:extLst>
              <a:ext uri="{FF2B5EF4-FFF2-40B4-BE49-F238E27FC236}">
                <a16:creationId xmlns:a16="http://schemas.microsoft.com/office/drawing/2014/main" id="{8C9FF6AD-B2FF-6A94-F628-671C8571C2FA}"/>
              </a:ext>
            </a:extLst>
          </p:cNvPr>
          <p:cNvSpPr>
            <a:spLocks noGrp="1"/>
          </p:cNvSpPr>
          <p:nvPr>
            <p:ph type="sldNum" sz="quarter" idx="12"/>
          </p:nvPr>
        </p:nvSpPr>
        <p:spPr/>
        <p:txBody>
          <a:bodyPr/>
          <a:lstStyle/>
          <a:p>
            <a:fld id="{441E9136-835F-4E71-9762-3E901ABBA190}" type="slidenum">
              <a:rPr lang="en-CA" smtClean="0"/>
              <a:t>‹#›</a:t>
            </a:fld>
            <a:endParaRPr lang="en-CA"/>
          </a:p>
        </p:txBody>
      </p:sp>
    </p:spTree>
    <p:extLst>
      <p:ext uri="{BB962C8B-B14F-4D97-AF65-F5344CB8AC3E}">
        <p14:creationId xmlns:p14="http://schemas.microsoft.com/office/powerpoint/2010/main" val="1604393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633BE7-4C68-5712-5556-C5AB1C8858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3C568D3-6C00-B6D5-D2A8-4CF79B2A43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3B6C02C-684B-4DED-F699-DCA337B0B4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AFD96-7519-4F60-8536-AE5B9E75737D}" type="datetime1">
              <a:rPr lang="en-CA" smtClean="0"/>
              <a:t>2024-06-14</a:t>
            </a:fld>
            <a:endParaRPr lang="en-CA"/>
          </a:p>
        </p:txBody>
      </p:sp>
      <p:sp>
        <p:nvSpPr>
          <p:cNvPr id="5" name="Footer Placeholder 4">
            <a:extLst>
              <a:ext uri="{FF2B5EF4-FFF2-40B4-BE49-F238E27FC236}">
                <a16:creationId xmlns:a16="http://schemas.microsoft.com/office/drawing/2014/main" id="{17132ABC-273D-B154-BC9D-2BEC1B41E3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NAPANc Spring Symposium and AGM, June 2024</a:t>
            </a:r>
            <a:endParaRPr lang="en-CA"/>
          </a:p>
        </p:txBody>
      </p:sp>
      <p:sp>
        <p:nvSpPr>
          <p:cNvPr id="6" name="Slide Number Placeholder 5">
            <a:extLst>
              <a:ext uri="{FF2B5EF4-FFF2-40B4-BE49-F238E27FC236}">
                <a16:creationId xmlns:a16="http://schemas.microsoft.com/office/drawing/2014/main" id="{F7EA0C48-6748-6F50-CCE8-7FFB3C3FC6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E9136-835F-4E71-9762-3E901ABBA190}" type="slidenum">
              <a:rPr lang="en-CA" smtClean="0"/>
              <a:t>‹#›</a:t>
            </a:fld>
            <a:endParaRPr lang="en-CA"/>
          </a:p>
        </p:txBody>
      </p:sp>
    </p:spTree>
    <p:extLst>
      <p:ext uri="{BB962C8B-B14F-4D97-AF65-F5344CB8AC3E}">
        <p14:creationId xmlns:p14="http://schemas.microsoft.com/office/powerpoint/2010/main" val="2679022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jp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5.jp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forms.gle/TdhnN4afBXPR1zhK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25DA35-3573-4237-2D93-D13491803BDD}"/>
              </a:ext>
            </a:extLst>
          </p:cNvPr>
          <p:cNvSpPr>
            <a:spLocks noGrp="1"/>
          </p:cNvSpPr>
          <p:nvPr>
            <p:ph type="ctrTitle"/>
          </p:nvPr>
        </p:nvSpPr>
        <p:spPr>
          <a:xfrm>
            <a:off x="699714" y="5490971"/>
            <a:ext cx="6962072" cy="1159200"/>
          </a:xfrm>
        </p:spPr>
        <p:txBody>
          <a:bodyPr anchor="ctr">
            <a:normAutofit/>
          </a:bodyPr>
          <a:lstStyle/>
          <a:p>
            <a:pPr algn="l"/>
            <a:r>
              <a:rPr lang="en-US" sz="3400" b="1">
                <a:solidFill>
                  <a:srgbClr val="FFFFFF"/>
                </a:solidFill>
              </a:rPr>
              <a:t>Spring Symposium and AGM, June 2024</a:t>
            </a:r>
            <a:br>
              <a:rPr lang="en-US" sz="3400">
                <a:solidFill>
                  <a:srgbClr val="FFFFFF"/>
                </a:solidFill>
              </a:rPr>
            </a:br>
            <a:endParaRPr lang="en-CA" sz="3400">
              <a:solidFill>
                <a:srgbClr val="FFFFFF"/>
              </a:solidFill>
            </a:endParaRPr>
          </a:p>
        </p:txBody>
      </p:sp>
      <p:pic>
        <p:nvPicPr>
          <p:cNvPr id="4" name="Picture 3" descr="A close-up of a logo&#10;&#10;Description automatically generated">
            <a:extLst>
              <a:ext uri="{FF2B5EF4-FFF2-40B4-BE49-F238E27FC236}">
                <a16:creationId xmlns:a16="http://schemas.microsoft.com/office/drawing/2014/main" id="{7918CBE5-50D3-1340-6644-146258BD7815}"/>
              </a:ext>
            </a:extLst>
          </p:cNvPr>
          <p:cNvPicPr>
            <a:picLocks noChangeAspect="1"/>
          </p:cNvPicPr>
          <p:nvPr/>
        </p:nvPicPr>
        <p:blipFill>
          <a:blip r:embed="rId2"/>
          <a:stretch>
            <a:fillRect/>
          </a:stretch>
        </p:blipFill>
        <p:spPr>
          <a:xfrm>
            <a:off x="478535" y="894619"/>
            <a:ext cx="11327549" cy="3511540"/>
          </a:xfrm>
          <a:prstGeom prst="rect">
            <a:avLst/>
          </a:prstGeom>
        </p:spPr>
      </p:pic>
    </p:spTree>
    <p:extLst>
      <p:ext uri="{BB962C8B-B14F-4D97-AF65-F5344CB8AC3E}">
        <p14:creationId xmlns:p14="http://schemas.microsoft.com/office/powerpoint/2010/main" val="412599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0262B-D2E4-AA48-1050-EADB89AD9B7F}"/>
              </a:ext>
            </a:extLst>
          </p:cNvPr>
          <p:cNvSpPr>
            <a:spLocks noGrp="1"/>
          </p:cNvSpPr>
          <p:nvPr>
            <p:ph type="title"/>
          </p:nvPr>
        </p:nvSpPr>
        <p:spPr>
          <a:xfrm>
            <a:off x="838200" y="365126"/>
            <a:ext cx="10515600" cy="948004"/>
          </a:xfrm>
        </p:spPr>
        <p:txBody>
          <a:bodyPr/>
          <a:lstStyle/>
          <a:p>
            <a:r>
              <a:rPr lang="fr-CA" dirty="0" err="1"/>
              <a:t>Annual</a:t>
            </a:r>
            <a:r>
              <a:rPr lang="fr-CA" dirty="0"/>
              <a:t> General Meeting Agenda</a:t>
            </a:r>
            <a:endParaRPr lang="en-CA" dirty="0"/>
          </a:p>
        </p:txBody>
      </p:sp>
      <p:pic>
        <p:nvPicPr>
          <p:cNvPr id="6" name="Content Placeholder 5" descr="A close-up of a logo">
            <a:extLst>
              <a:ext uri="{FF2B5EF4-FFF2-40B4-BE49-F238E27FC236}">
                <a16:creationId xmlns:a16="http://schemas.microsoft.com/office/drawing/2014/main" id="{5FDA2544-3FFE-2E11-C6BC-7743490467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36907" y="365126"/>
            <a:ext cx="3057525" cy="948004"/>
          </a:xfrm>
        </p:spPr>
      </p:pic>
      <p:sp>
        <p:nvSpPr>
          <p:cNvPr id="4" name="Footer Placeholder 3">
            <a:extLst>
              <a:ext uri="{FF2B5EF4-FFF2-40B4-BE49-F238E27FC236}">
                <a16:creationId xmlns:a16="http://schemas.microsoft.com/office/drawing/2014/main" id="{C7E49779-62A9-BED3-E057-DBF1B2BD35A1}"/>
              </a:ext>
            </a:extLst>
          </p:cNvPr>
          <p:cNvSpPr>
            <a:spLocks noGrp="1"/>
          </p:cNvSpPr>
          <p:nvPr>
            <p:ph type="ftr" sz="quarter" idx="11"/>
          </p:nvPr>
        </p:nvSpPr>
        <p:spPr/>
        <p:txBody>
          <a:bodyPr/>
          <a:lstStyle/>
          <a:p>
            <a:r>
              <a:rPr lang="en-US"/>
              <a:t>NAPANc Spring Symposium and AGM, June 2024</a:t>
            </a:r>
            <a:endParaRPr lang="en-CA"/>
          </a:p>
        </p:txBody>
      </p:sp>
      <p:sp>
        <p:nvSpPr>
          <p:cNvPr id="7" name="TextBox 6">
            <a:extLst>
              <a:ext uri="{FF2B5EF4-FFF2-40B4-BE49-F238E27FC236}">
                <a16:creationId xmlns:a16="http://schemas.microsoft.com/office/drawing/2014/main" id="{E69625F2-C35D-2BF9-6713-A4DA83E221F9}"/>
              </a:ext>
            </a:extLst>
          </p:cNvPr>
          <p:cNvSpPr txBox="1"/>
          <p:nvPr/>
        </p:nvSpPr>
        <p:spPr>
          <a:xfrm>
            <a:off x="838200" y="1690688"/>
            <a:ext cx="10756232" cy="5172442"/>
          </a:xfrm>
          <a:prstGeom prst="rect">
            <a:avLst/>
          </a:prstGeom>
          <a:noFill/>
        </p:spPr>
        <p:txBody>
          <a:bodyPr wrap="square" rtlCol="0">
            <a:spAutoFit/>
          </a:bodyPr>
          <a:lstStyle/>
          <a:p>
            <a:pPr lvl="0">
              <a:lnSpc>
                <a:spcPct val="115000"/>
              </a:lnSpc>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6. </a:t>
            </a: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President’s Report                                                                                                            Tanya Lachapelle</a:t>
            </a:r>
            <a:endParaRPr lang="en-CA" sz="16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15000"/>
              </a:lnSpc>
            </a:pPr>
            <a:r>
              <a:rPr lang="en-CA" sz="1600" b="1" dirty="0">
                <a:latin typeface="Calibri" panose="020F0502020204030204" pitchFamily="34" charset="0"/>
                <a:ea typeface="Times New Roman" panose="02020603050405020304" pitchFamily="18" charset="0"/>
                <a:cs typeface="Times New Roman" panose="02020603050405020304" pitchFamily="18" charset="0"/>
              </a:rPr>
              <a:t>7. Provincial Annual Reports                                                                                               Tanya Lachapelle</a:t>
            </a:r>
          </a:p>
          <a:p>
            <a:pPr lvl="0">
              <a:lnSpc>
                <a:spcPct val="115000"/>
              </a:lnSpc>
            </a:pPr>
            <a:r>
              <a:rPr lang="en-US" sz="1600" b="1" dirty="0">
                <a:latin typeface="Calibri" panose="020F0502020204030204" pitchFamily="34" charset="0"/>
                <a:ea typeface="Times New Roman" panose="02020603050405020304" pitchFamily="18" charset="0"/>
                <a:cs typeface="Times New Roman" panose="02020603050405020304" pitchFamily="18" charset="0"/>
              </a:rPr>
              <a:t>8. ICPAN Report                                                                                                                      Rhonda Winter</a:t>
            </a:r>
          </a:p>
          <a:p>
            <a:pPr lvl="0">
              <a:lnSpc>
                <a:spcPct val="115000"/>
              </a:lnSpc>
            </a:pPr>
            <a:r>
              <a:rPr lang="en-US" sz="1600" b="1" dirty="0">
                <a:latin typeface="Calibri" panose="020F0502020204030204" pitchFamily="34" charset="0"/>
                <a:ea typeface="Times New Roman" panose="02020603050405020304" pitchFamily="18" charset="0"/>
                <a:cs typeface="Times New Roman" panose="02020603050405020304" pitchFamily="18" charset="0"/>
              </a:rPr>
              <a:t>9. </a:t>
            </a:r>
            <a:r>
              <a:rPr lang="en-US" sz="1600" b="1" dirty="0" err="1">
                <a:latin typeface="Calibri" panose="020F0502020204030204" pitchFamily="34" charset="0"/>
                <a:ea typeface="Times New Roman" panose="02020603050405020304" pitchFamily="18" charset="0"/>
                <a:cs typeface="Times New Roman" panose="02020603050405020304" pitchFamily="18" charset="0"/>
              </a:rPr>
              <a:t>NAPANc</a:t>
            </a:r>
            <a:r>
              <a:rPr lang="en-US" sz="1600" b="1" dirty="0">
                <a:latin typeface="Calibri" panose="020F0502020204030204" pitchFamily="34" charset="0"/>
                <a:ea typeface="Times New Roman" panose="02020603050405020304" pitchFamily="18" charset="0"/>
                <a:cs typeface="Times New Roman" panose="02020603050405020304" pitchFamily="18" charset="0"/>
              </a:rPr>
              <a:t> Website                                                                                                                Lorna Jensen</a:t>
            </a:r>
          </a:p>
          <a:p>
            <a:pPr lvl="0">
              <a:lnSpc>
                <a:spcPct val="115000"/>
              </a:lnSpc>
            </a:pPr>
            <a:r>
              <a:rPr lang="en-US" sz="1600" b="1" dirty="0">
                <a:latin typeface="Calibri" panose="020F0502020204030204" pitchFamily="34" charset="0"/>
                <a:ea typeface="Times New Roman" panose="02020603050405020304" pitchFamily="18" charset="0"/>
                <a:cs typeface="Times New Roman" panose="02020603050405020304" pitchFamily="18" charset="0"/>
              </a:rPr>
              <a:t>10. Social Media Updates                                                                                                     Stephanie Finelli</a:t>
            </a:r>
          </a:p>
          <a:p>
            <a:pPr lvl="0">
              <a:lnSpc>
                <a:spcPct val="115000"/>
              </a:lnSpc>
            </a:pPr>
            <a:r>
              <a:rPr lang="en-US" sz="1600" b="1" dirty="0">
                <a:latin typeface="Calibri" panose="020F0502020204030204" pitchFamily="34" charset="0"/>
                <a:ea typeface="Times New Roman" panose="02020603050405020304" pitchFamily="18" charset="0"/>
                <a:cs typeface="Times New Roman" panose="02020603050405020304" pitchFamily="18" charset="0"/>
              </a:rPr>
              <a:t>11. Standards Update                                                                                                            Laura McNulty</a:t>
            </a:r>
          </a:p>
          <a:p>
            <a:pPr lvl="0">
              <a:lnSpc>
                <a:spcPct val="115000"/>
              </a:lnSpc>
            </a:pPr>
            <a:r>
              <a:rPr lang="en-US" sz="1600" b="1" dirty="0">
                <a:latin typeface="Calibri" panose="020F0502020204030204" pitchFamily="34" charset="0"/>
                <a:ea typeface="Times New Roman" panose="02020603050405020304" pitchFamily="18" charset="0"/>
                <a:cs typeface="Times New Roman" panose="02020603050405020304" pitchFamily="18" charset="0"/>
              </a:rPr>
              <a:t>12. Constitution &amp; Bylaws                                                                                                    Tanya Lachapelle</a:t>
            </a:r>
          </a:p>
          <a:p>
            <a:pPr lvl="0">
              <a:lnSpc>
                <a:spcPct val="115000"/>
              </a:lnSpc>
            </a:pPr>
            <a:r>
              <a:rPr lang="en-US" sz="1600" b="1" dirty="0">
                <a:latin typeface="Calibri" panose="020F0502020204030204" pitchFamily="34" charset="0"/>
                <a:ea typeface="Times New Roman" panose="02020603050405020304" pitchFamily="18" charset="0"/>
                <a:cs typeface="Times New Roman" panose="02020603050405020304" pitchFamily="18" charset="0"/>
              </a:rPr>
              <a:t>13. Nominations:</a:t>
            </a:r>
          </a:p>
          <a:p>
            <a:pPr marL="800100" lvl="1" indent="-342900">
              <a:lnSpc>
                <a:spcPct val="115000"/>
              </a:lnSpc>
              <a:buFont typeface="+mj-lt"/>
              <a:buAutoNum type="alphaLcParenR"/>
            </a:pPr>
            <a:r>
              <a:rPr lang="en-US" sz="1600" dirty="0">
                <a:latin typeface="Calibri" panose="020F0502020204030204" pitchFamily="34" charset="0"/>
                <a:ea typeface="Times New Roman" panose="02020603050405020304" pitchFamily="18" charset="0"/>
                <a:cs typeface="Times New Roman" panose="02020603050405020304" pitchFamily="18" charset="0"/>
              </a:rPr>
              <a:t>President-elect</a:t>
            </a:r>
          </a:p>
          <a:p>
            <a:pPr marL="800100" lvl="1" indent="-342900">
              <a:lnSpc>
                <a:spcPct val="115000"/>
              </a:lnSpc>
              <a:buFont typeface="+mj-lt"/>
              <a:buAutoNum type="alphaLcParenR"/>
            </a:pPr>
            <a:r>
              <a:rPr lang="en-US" sz="1600" dirty="0">
                <a:latin typeface="Calibri" panose="020F0502020204030204" pitchFamily="34" charset="0"/>
                <a:ea typeface="Times New Roman" panose="02020603050405020304" pitchFamily="18" charset="0"/>
                <a:cs typeface="Times New Roman" panose="02020603050405020304" pitchFamily="18" charset="0"/>
              </a:rPr>
              <a:t>Treasurer</a:t>
            </a:r>
          </a:p>
          <a:p>
            <a:pPr marL="800100" lvl="1" indent="-342900">
              <a:lnSpc>
                <a:spcPct val="115000"/>
              </a:lnSpc>
              <a:buFont typeface="+mj-lt"/>
              <a:buAutoNum type="alphaLcParenR"/>
            </a:pPr>
            <a:r>
              <a:rPr lang="en-US" sz="1600" dirty="0">
                <a:latin typeface="Calibri" panose="020F0502020204030204" pitchFamily="34" charset="0"/>
                <a:ea typeface="Times New Roman" panose="02020603050405020304" pitchFamily="18" charset="0"/>
                <a:cs typeface="Times New Roman" panose="02020603050405020304" pitchFamily="18" charset="0"/>
              </a:rPr>
              <a:t>Treasurer-elect</a:t>
            </a:r>
          </a:p>
          <a:p>
            <a:pPr marL="800100" lvl="1" indent="-342900">
              <a:lnSpc>
                <a:spcPct val="115000"/>
              </a:lnSpc>
              <a:buFont typeface="+mj-lt"/>
              <a:buAutoNum type="alphaLcParenR"/>
            </a:pPr>
            <a:r>
              <a:rPr lang="en-US" sz="1600" dirty="0">
                <a:latin typeface="Calibri" panose="020F0502020204030204" pitchFamily="34" charset="0"/>
                <a:ea typeface="Times New Roman" panose="02020603050405020304" pitchFamily="18" charset="0"/>
                <a:cs typeface="Times New Roman" panose="02020603050405020304" pitchFamily="18" charset="0"/>
              </a:rPr>
              <a:t>Secretary-elect</a:t>
            </a:r>
          </a:p>
          <a:p>
            <a:pPr>
              <a:lnSpc>
                <a:spcPct val="115000"/>
              </a:lnSpc>
            </a:pPr>
            <a:r>
              <a:rPr lang="en-US" sz="1600" b="1" dirty="0">
                <a:latin typeface="Calibri" panose="020F0502020204030204" pitchFamily="34" charset="0"/>
                <a:ea typeface="Times New Roman" panose="02020603050405020304" pitchFamily="18" charset="0"/>
                <a:cs typeface="Times New Roman" panose="02020603050405020304" pitchFamily="18" charset="0"/>
              </a:rPr>
              <a:t>14. New Business</a:t>
            </a:r>
          </a:p>
          <a:p>
            <a:pPr marL="800100" lvl="1" indent="-342900">
              <a:lnSpc>
                <a:spcPct val="115000"/>
              </a:lnSpc>
              <a:buFont typeface="+mj-lt"/>
              <a:buAutoNum type="alphaLcParenR"/>
            </a:pPr>
            <a:r>
              <a:rPr lang="en-US" sz="1600" dirty="0">
                <a:latin typeface="Calibri" panose="020F0502020204030204" pitchFamily="34" charset="0"/>
                <a:ea typeface="Times New Roman" panose="02020603050405020304" pitchFamily="18" charset="0"/>
                <a:cs typeface="Times New Roman" panose="02020603050405020304" pitchFamily="18" charset="0"/>
              </a:rPr>
              <a:t>National Conference 2025</a:t>
            </a:r>
          </a:p>
          <a:p>
            <a:pPr marL="800100" lvl="1" indent="-342900">
              <a:lnSpc>
                <a:spcPct val="115000"/>
              </a:lnSpc>
              <a:buFont typeface="+mj-lt"/>
              <a:buAutoNum type="alphaLcParenR"/>
            </a:pPr>
            <a:r>
              <a:rPr lang="en-US" sz="1600" dirty="0">
                <a:latin typeface="Calibri" panose="020F0502020204030204" pitchFamily="34" charset="0"/>
                <a:ea typeface="Times New Roman" panose="02020603050405020304" pitchFamily="18" charset="0"/>
                <a:cs typeface="Times New Roman" panose="02020603050405020304" pitchFamily="18" charset="0"/>
              </a:rPr>
              <a:t>Continuous Education</a:t>
            </a:r>
          </a:p>
          <a:p>
            <a:pPr marL="800100" lvl="1" indent="-342900">
              <a:lnSpc>
                <a:spcPct val="115000"/>
              </a:lnSpc>
              <a:buFont typeface="+mj-lt"/>
              <a:buAutoNum type="alphaLcParenR"/>
            </a:pPr>
            <a:r>
              <a:rPr lang="en-US" sz="1600" dirty="0">
                <a:latin typeface="Calibri" panose="020F0502020204030204" pitchFamily="34" charset="0"/>
                <a:ea typeface="Times New Roman" panose="02020603050405020304" pitchFamily="18" charset="0"/>
                <a:cs typeface="Times New Roman" panose="02020603050405020304" pitchFamily="18" charset="0"/>
              </a:rPr>
              <a:t>Draw</a:t>
            </a:r>
            <a:endParaRPr lang="en-US" sz="1600" b="1"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600" b="1" dirty="0">
                <a:latin typeface="Calibri" panose="020F0502020204030204" pitchFamily="34" charset="0"/>
                <a:ea typeface="Times New Roman" panose="02020603050405020304" pitchFamily="18" charset="0"/>
                <a:cs typeface="Times New Roman" panose="02020603050405020304" pitchFamily="18" charset="0"/>
              </a:rPr>
              <a:t>15. Adjournment</a:t>
            </a:r>
            <a:br>
              <a:rPr lang="en-US" sz="1600" b="1" dirty="0">
                <a:latin typeface="Calibri" panose="020F0502020204030204" pitchFamily="34" charset="0"/>
                <a:ea typeface="Times New Roman" panose="02020603050405020304" pitchFamily="18" charset="0"/>
                <a:cs typeface="Times New Roman" panose="02020603050405020304" pitchFamily="18" charset="0"/>
              </a:rPr>
            </a:br>
            <a:endParaRPr lang="en-US" sz="160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877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5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57" name="Freeform: Shape 5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8" name="Freeform: Shape 5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9" name="Freeform: Shape 5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0" name="Freeform: Shape 5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1" name="Freeform: Shape 6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2" name="Freeform: Shape 6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3" name="Freeform: Shape 6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C745D81-CE73-626D-AA65-F38961075E06}"/>
              </a:ext>
            </a:extLst>
          </p:cNvPr>
          <p:cNvSpPr>
            <a:spLocks noGrp="1"/>
          </p:cNvSpPr>
          <p:nvPr>
            <p:ph type="title"/>
          </p:nvPr>
        </p:nvSpPr>
        <p:spPr>
          <a:xfrm>
            <a:off x="786385" y="841248"/>
            <a:ext cx="5129600" cy="5340097"/>
          </a:xfrm>
        </p:spPr>
        <p:txBody>
          <a:bodyPr anchor="ctr">
            <a:normAutofit/>
          </a:bodyPr>
          <a:lstStyle/>
          <a:p>
            <a:r>
              <a:rPr lang="fr-CA" sz="4800" dirty="0" err="1">
                <a:solidFill>
                  <a:schemeClr val="bg1"/>
                </a:solidFill>
              </a:rPr>
              <a:t>NAPANc</a:t>
            </a:r>
            <a:r>
              <a:rPr lang="fr-CA" sz="4800" dirty="0">
                <a:solidFill>
                  <a:schemeClr val="bg1"/>
                </a:solidFill>
              </a:rPr>
              <a:t> </a:t>
            </a:r>
            <a:r>
              <a:rPr lang="fr-CA" sz="4800" dirty="0" err="1">
                <a:solidFill>
                  <a:schemeClr val="bg1"/>
                </a:solidFill>
              </a:rPr>
              <a:t>Executive</a:t>
            </a:r>
            <a:r>
              <a:rPr lang="fr-CA" sz="4800" dirty="0">
                <a:solidFill>
                  <a:schemeClr val="bg1"/>
                </a:solidFill>
              </a:rPr>
              <a:t> Board of Directors, 2024 </a:t>
            </a:r>
            <a:endParaRPr lang="en-CA" sz="4800" dirty="0">
              <a:solidFill>
                <a:schemeClr val="bg1"/>
              </a:solidFill>
            </a:endParaRPr>
          </a:p>
        </p:txBody>
      </p:sp>
      <p:sp>
        <p:nvSpPr>
          <p:cNvPr id="4" name="Footer Placeholder 3">
            <a:extLst>
              <a:ext uri="{FF2B5EF4-FFF2-40B4-BE49-F238E27FC236}">
                <a16:creationId xmlns:a16="http://schemas.microsoft.com/office/drawing/2014/main" id="{A723E791-8B61-56AC-4D0E-FBACC5518E95}"/>
              </a:ext>
            </a:extLst>
          </p:cNvPr>
          <p:cNvSpPr>
            <a:spLocks noGrp="1"/>
          </p:cNvSpPr>
          <p:nvPr>
            <p:ph type="ftr" sz="quarter" idx="11"/>
          </p:nvPr>
        </p:nvSpPr>
        <p:spPr>
          <a:xfrm rot="5400000">
            <a:off x="10040112" y="4032504"/>
            <a:ext cx="3657600" cy="640080"/>
          </a:xfrm>
        </p:spPr>
        <p:txBody>
          <a:bodyPr anchor="ctr">
            <a:normAutofit/>
          </a:bodyPr>
          <a:lstStyle/>
          <a:p>
            <a:pPr>
              <a:spcAft>
                <a:spcPts val="600"/>
              </a:spcAft>
            </a:pPr>
            <a:r>
              <a:rPr lang="en-US" sz="1000">
                <a:solidFill>
                  <a:schemeClr val="tx2"/>
                </a:solidFill>
              </a:rPr>
              <a:t>NAPANc Spring Symposium and AGM, June 2024</a:t>
            </a:r>
            <a:endParaRPr lang="en-CA" sz="1000">
              <a:solidFill>
                <a:schemeClr val="tx2"/>
              </a:solidFill>
            </a:endParaRPr>
          </a:p>
        </p:txBody>
      </p:sp>
      <p:graphicFrame>
        <p:nvGraphicFramePr>
          <p:cNvPr id="38" name="Content Placeholder 2">
            <a:extLst>
              <a:ext uri="{FF2B5EF4-FFF2-40B4-BE49-F238E27FC236}">
                <a16:creationId xmlns:a16="http://schemas.microsoft.com/office/drawing/2014/main" id="{363A569F-1E6B-DD8D-476A-8CFCEB2F586F}"/>
              </a:ext>
            </a:extLst>
          </p:cNvPr>
          <p:cNvGraphicFramePr>
            <a:graphicFrameLocks noGrp="1"/>
          </p:cNvGraphicFramePr>
          <p:nvPr>
            <p:ph idx="1"/>
            <p:extLst>
              <p:ext uri="{D42A27DB-BD31-4B8C-83A1-F6EECF244321}">
                <p14:modId xmlns:p14="http://schemas.microsoft.com/office/powerpoint/2010/main" val="3297569271"/>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5" descr="A close-up of a logo">
            <a:extLst>
              <a:ext uri="{FF2B5EF4-FFF2-40B4-BE49-F238E27FC236}">
                <a16:creationId xmlns:a16="http://schemas.microsoft.com/office/drawing/2014/main" id="{9FAA1E29-687D-BAD7-571D-31C6A0063B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7234" y="980141"/>
            <a:ext cx="3057525" cy="948004"/>
          </a:xfrm>
          <a:prstGeom prst="rect">
            <a:avLst/>
          </a:prstGeom>
        </p:spPr>
      </p:pic>
    </p:spTree>
    <p:extLst>
      <p:ext uri="{BB962C8B-B14F-4D97-AF65-F5344CB8AC3E}">
        <p14:creationId xmlns:p14="http://schemas.microsoft.com/office/powerpoint/2010/main" val="61136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5"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B4D07F0-3FD9-64A6-C977-C0E1762D5220}"/>
              </a:ext>
            </a:extLst>
          </p:cNvPr>
          <p:cNvSpPr>
            <a:spLocks noGrp="1"/>
          </p:cNvSpPr>
          <p:nvPr>
            <p:ph type="title"/>
          </p:nvPr>
        </p:nvSpPr>
        <p:spPr>
          <a:xfrm>
            <a:off x="786385" y="841248"/>
            <a:ext cx="5129600" cy="5340097"/>
          </a:xfrm>
        </p:spPr>
        <p:txBody>
          <a:bodyPr anchor="ctr">
            <a:normAutofit/>
          </a:bodyPr>
          <a:lstStyle/>
          <a:p>
            <a:r>
              <a:rPr lang="fr-CA" sz="4100" dirty="0" err="1">
                <a:solidFill>
                  <a:schemeClr val="bg1"/>
                </a:solidFill>
              </a:rPr>
              <a:t>NAPANc</a:t>
            </a:r>
            <a:r>
              <a:rPr lang="fr-CA" sz="4100" dirty="0">
                <a:solidFill>
                  <a:schemeClr val="bg1"/>
                </a:solidFill>
              </a:rPr>
              <a:t> Board of Directors, Provincial/</a:t>
            </a:r>
            <a:r>
              <a:rPr lang="fr-CA" sz="4100" dirty="0" err="1">
                <a:solidFill>
                  <a:schemeClr val="bg1"/>
                </a:solidFill>
              </a:rPr>
              <a:t>Jurisdictional</a:t>
            </a:r>
            <a:r>
              <a:rPr lang="fr-CA" sz="4100" dirty="0">
                <a:solidFill>
                  <a:schemeClr val="bg1"/>
                </a:solidFill>
              </a:rPr>
              <a:t> </a:t>
            </a:r>
            <a:r>
              <a:rPr lang="fr-CA" sz="4100" dirty="0" err="1">
                <a:solidFill>
                  <a:schemeClr val="bg1"/>
                </a:solidFill>
              </a:rPr>
              <a:t>Representatives</a:t>
            </a:r>
            <a:r>
              <a:rPr lang="fr-CA" sz="4100" dirty="0">
                <a:solidFill>
                  <a:schemeClr val="bg1"/>
                </a:solidFill>
              </a:rPr>
              <a:t>, 2024 </a:t>
            </a:r>
            <a:endParaRPr lang="en-CA" sz="4100" dirty="0">
              <a:solidFill>
                <a:schemeClr val="bg1"/>
              </a:solidFill>
            </a:endParaRPr>
          </a:p>
        </p:txBody>
      </p:sp>
      <p:sp>
        <p:nvSpPr>
          <p:cNvPr id="4" name="Footer Placeholder 3">
            <a:extLst>
              <a:ext uri="{FF2B5EF4-FFF2-40B4-BE49-F238E27FC236}">
                <a16:creationId xmlns:a16="http://schemas.microsoft.com/office/drawing/2014/main" id="{C79F7D3C-9E9D-DF77-3C70-CA0D2BF17BD4}"/>
              </a:ext>
            </a:extLst>
          </p:cNvPr>
          <p:cNvSpPr>
            <a:spLocks noGrp="1"/>
          </p:cNvSpPr>
          <p:nvPr>
            <p:ph type="ftr" sz="quarter" idx="11"/>
          </p:nvPr>
        </p:nvSpPr>
        <p:spPr>
          <a:xfrm rot="5400000">
            <a:off x="10040112" y="4032504"/>
            <a:ext cx="3657600" cy="640080"/>
          </a:xfrm>
        </p:spPr>
        <p:txBody>
          <a:bodyPr anchor="ctr">
            <a:normAutofit/>
          </a:bodyPr>
          <a:lstStyle/>
          <a:p>
            <a:pPr>
              <a:spcAft>
                <a:spcPts val="600"/>
              </a:spcAft>
            </a:pPr>
            <a:r>
              <a:rPr lang="en-US" sz="1000">
                <a:solidFill>
                  <a:schemeClr val="tx2"/>
                </a:solidFill>
              </a:rPr>
              <a:t>NAPANc Spring Symposium and AGM, June 2024</a:t>
            </a:r>
            <a:endParaRPr lang="en-CA" sz="1000">
              <a:solidFill>
                <a:schemeClr val="tx2"/>
              </a:solidFill>
            </a:endParaRPr>
          </a:p>
        </p:txBody>
      </p:sp>
      <p:graphicFrame>
        <p:nvGraphicFramePr>
          <p:cNvPr id="6" name="Content Placeholder 2">
            <a:extLst>
              <a:ext uri="{FF2B5EF4-FFF2-40B4-BE49-F238E27FC236}">
                <a16:creationId xmlns:a16="http://schemas.microsoft.com/office/drawing/2014/main" id="{284E14CA-46AF-E71A-4CE6-CAE972E203D8}"/>
              </a:ext>
            </a:extLst>
          </p:cNvPr>
          <p:cNvGraphicFramePr>
            <a:graphicFrameLocks noGrp="1"/>
          </p:cNvGraphicFramePr>
          <p:nvPr>
            <p:ph idx="1"/>
            <p:extLst>
              <p:ext uri="{D42A27DB-BD31-4B8C-83A1-F6EECF244321}">
                <p14:modId xmlns:p14="http://schemas.microsoft.com/office/powerpoint/2010/main" val="1239722167"/>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5" descr="A close-up of a logo">
            <a:extLst>
              <a:ext uri="{FF2B5EF4-FFF2-40B4-BE49-F238E27FC236}">
                <a16:creationId xmlns:a16="http://schemas.microsoft.com/office/drawing/2014/main" id="{2ED8939E-3B5A-92F3-12C7-1BD8861E4C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7234" y="980141"/>
            <a:ext cx="3057525" cy="948004"/>
          </a:xfrm>
          <a:prstGeom prst="rect">
            <a:avLst/>
          </a:prstGeom>
        </p:spPr>
      </p:pic>
    </p:spTree>
    <p:extLst>
      <p:ext uri="{BB962C8B-B14F-4D97-AF65-F5344CB8AC3E}">
        <p14:creationId xmlns:p14="http://schemas.microsoft.com/office/powerpoint/2010/main" val="803885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5"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56A0C5D-52B3-CBE6-1769-0D3581E2AB78}"/>
              </a:ext>
            </a:extLst>
          </p:cNvPr>
          <p:cNvSpPr>
            <a:spLocks noGrp="1"/>
          </p:cNvSpPr>
          <p:nvPr>
            <p:ph type="title"/>
          </p:nvPr>
        </p:nvSpPr>
        <p:spPr>
          <a:xfrm>
            <a:off x="786385" y="841248"/>
            <a:ext cx="5129600" cy="5340097"/>
          </a:xfrm>
        </p:spPr>
        <p:txBody>
          <a:bodyPr anchor="ctr">
            <a:normAutofit/>
          </a:bodyPr>
          <a:lstStyle/>
          <a:p>
            <a:r>
              <a:rPr lang="fr-CA" sz="4800" dirty="0" err="1">
                <a:solidFill>
                  <a:schemeClr val="bg1"/>
                </a:solidFill>
              </a:rPr>
              <a:t>NAPANc</a:t>
            </a:r>
            <a:r>
              <a:rPr lang="fr-CA" sz="4800" dirty="0">
                <a:solidFill>
                  <a:schemeClr val="bg1"/>
                </a:solidFill>
              </a:rPr>
              <a:t> Board of Directors</a:t>
            </a:r>
            <a:endParaRPr lang="en-CA" sz="4800" dirty="0">
              <a:solidFill>
                <a:schemeClr val="bg1"/>
              </a:solidFill>
            </a:endParaRPr>
          </a:p>
        </p:txBody>
      </p:sp>
      <p:sp>
        <p:nvSpPr>
          <p:cNvPr id="4" name="Footer Placeholder 3">
            <a:extLst>
              <a:ext uri="{FF2B5EF4-FFF2-40B4-BE49-F238E27FC236}">
                <a16:creationId xmlns:a16="http://schemas.microsoft.com/office/drawing/2014/main" id="{7B486875-DB85-889B-81FA-C420E67C884F}"/>
              </a:ext>
            </a:extLst>
          </p:cNvPr>
          <p:cNvSpPr>
            <a:spLocks noGrp="1"/>
          </p:cNvSpPr>
          <p:nvPr>
            <p:ph type="ftr" sz="quarter" idx="11"/>
          </p:nvPr>
        </p:nvSpPr>
        <p:spPr>
          <a:xfrm rot="5400000">
            <a:off x="10040112" y="4032504"/>
            <a:ext cx="3657600" cy="640080"/>
          </a:xfrm>
        </p:spPr>
        <p:txBody>
          <a:bodyPr anchor="ctr">
            <a:normAutofit/>
          </a:bodyPr>
          <a:lstStyle/>
          <a:p>
            <a:pPr>
              <a:spcAft>
                <a:spcPts val="600"/>
              </a:spcAft>
            </a:pPr>
            <a:r>
              <a:rPr lang="en-US" sz="1000">
                <a:solidFill>
                  <a:schemeClr val="tx2"/>
                </a:solidFill>
              </a:rPr>
              <a:t>NAPANc Spring Symposium and AGM, June 2024</a:t>
            </a:r>
            <a:endParaRPr lang="en-CA" sz="1000">
              <a:solidFill>
                <a:schemeClr val="tx2"/>
              </a:solidFill>
            </a:endParaRPr>
          </a:p>
        </p:txBody>
      </p:sp>
      <p:graphicFrame>
        <p:nvGraphicFramePr>
          <p:cNvPr id="6" name="Content Placeholder 2">
            <a:extLst>
              <a:ext uri="{FF2B5EF4-FFF2-40B4-BE49-F238E27FC236}">
                <a16:creationId xmlns:a16="http://schemas.microsoft.com/office/drawing/2014/main" id="{1DB8FAA6-4786-7765-2849-439F76CD4628}"/>
              </a:ext>
            </a:extLst>
          </p:cNvPr>
          <p:cNvGraphicFramePr>
            <a:graphicFrameLocks noGrp="1"/>
          </p:cNvGraphicFramePr>
          <p:nvPr>
            <p:ph idx="1"/>
            <p:extLst>
              <p:ext uri="{D42A27DB-BD31-4B8C-83A1-F6EECF244321}">
                <p14:modId xmlns:p14="http://schemas.microsoft.com/office/powerpoint/2010/main" val="3511420482"/>
              </p:ext>
            </p:extLst>
          </p:nvPr>
        </p:nvGraphicFramePr>
        <p:xfrm>
          <a:off x="6525628" y="529388"/>
          <a:ext cx="4828172" cy="5651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5" descr="A close-up of a logo">
            <a:extLst>
              <a:ext uri="{FF2B5EF4-FFF2-40B4-BE49-F238E27FC236}">
                <a16:creationId xmlns:a16="http://schemas.microsoft.com/office/drawing/2014/main" id="{663DBE98-54B4-DDA7-2FCC-BFC596EB51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80785" y="1442519"/>
            <a:ext cx="3057525" cy="948004"/>
          </a:xfrm>
          <a:prstGeom prst="rect">
            <a:avLst/>
          </a:prstGeom>
        </p:spPr>
      </p:pic>
    </p:spTree>
    <p:extLst>
      <p:ext uri="{BB962C8B-B14F-4D97-AF65-F5344CB8AC3E}">
        <p14:creationId xmlns:p14="http://schemas.microsoft.com/office/powerpoint/2010/main" val="3228894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49C6-6B51-4016-B8FB-B3E30BCD6F18}"/>
              </a:ext>
            </a:extLst>
          </p:cNvPr>
          <p:cNvSpPr>
            <a:spLocks noGrp="1"/>
          </p:cNvSpPr>
          <p:nvPr>
            <p:ph type="title"/>
          </p:nvPr>
        </p:nvSpPr>
        <p:spPr/>
        <p:txBody>
          <a:bodyPr/>
          <a:lstStyle/>
          <a:p>
            <a:r>
              <a:rPr lang="fr-CA" dirty="0" err="1"/>
              <a:t>NAPANc</a:t>
            </a:r>
            <a:r>
              <a:rPr lang="fr-CA" dirty="0"/>
              <a:t> Financial Report</a:t>
            </a:r>
            <a:endParaRPr lang="en-CA" dirty="0"/>
          </a:p>
        </p:txBody>
      </p:sp>
      <p:graphicFrame>
        <p:nvGraphicFramePr>
          <p:cNvPr id="7" name="Content Placeholder 2">
            <a:extLst>
              <a:ext uri="{FF2B5EF4-FFF2-40B4-BE49-F238E27FC236}">
                <a16:creationId xmlns:a16="http://schemas.microsoft.com/office/drawing/2014/main" id="{1270F958-14CA-9DA7-01C9-A70C82F4B9D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91CAD28D-B957-1556-09E6-E0986A56C46F}"/>
              </a:ext>
            </a:extLst>
          </p:cNvPr>
          <p:cNvSpPr>
            <a:spLocks noGrp="1"/>
          </p:cNvSpPr>
          <p:nvPr>
            <p:ph type="ftr" sz="quarter" idx="11"/>
          </p:nvPr>
        </p:nvSpPr>
        <p:spPr/>
        <p:txBody>
          <a:bodyPr/>
          <a:lstStyle/>
          <a:p>
            <a:r>
              <a:rPr lang="en-US"/>
              <a:t>NAPANc Spring Symposium and AGM, June 2024</a:t>
            </a:r>
            <a:endParaRPr lang="en-CA"/>
          </a:p>
        </p:txBody>
      </p:sp>
      <p:pic>
        <p:nvPicPr>
          <p:cNvPr id="5" name="Content Placeholder 5" descr="A close-up of a logo">
            <a:extLst>
              <a:ext uri="{FF2B5EF4-FFF2-40B4-BE49-F238E27FC236}">
                <a16:creationId xmlns:a16="http://schemas.microsoft.com/office/drawing/2014/main" id="{7DC086E1-6C82-628A-2BE5-AEC90E5623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62550" y="553904"/>
            <a:ext cx="3057525" cy="948004"/>
          </a:xfrm>
          <a:prstGeom prst="rect">
            <a:avLst/>
          </a:prstGeom>
        </p:spPr>
      </p:pic>
    </p:spTree>
    <p:extLst>
      <p:ext uri="{BB962C8B-B14F-4D97-AF65-F5344CB8AC3E}">
        <p14:creationId xmlns:p14="http://schemas.microsoft.com/office/powerpoint/2010/main" val="3173675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49797-4893-73F3-C2F9-12C33DA067D1}"/>
              </a:ext>
            </a:extLst>
          </p:cNvPr>
          <p:cNvSpPr>
            <a:spLocks noGrp="1"/>
          </p:cNvSpPr>
          <p:nvPr>
            <p:ph type="title"/>
          </p:nvPr>
        </p:nvSpPr>
        <p:spPr/>
        <p:txBody>
          <a:bodyPr/>
          <a:lstStyle/>
          <a:p>
            <a:r>
              <a:rPr lang="fr-CA" dirty="0" err="1"/>
              <a:t>President’s</a:t>
            </a:r>
            <a:r>
              <a:rPr lang="fr-CA" dirty="0"/>
              <a:t> Report</a:t>
            </a:r>
            <a:endParaRPr lang="en-CA" dirty="0"/>
          </a:p>
        </p:txBody>
      </p:sp>
      <p:graphicFrame>
        <p:nvGraphicFramePr>
          <p:cNvPr id="7" name="Content Placeholder 2">
            <a:extLst>
              <a:ext uri="{FF2B5EF4-FFF2-40B4-BE49-F238E27FC236}">
                <a16:creationId xmlns:a16="http://schemas.microsoft.com/office/drawing/2014/main" id="{D12F46C9-22F1-9065-9B2E-488436CB6E96}"/>
              </a:ext>
            </a:extLst>
          </p:cNvPr>
          <p:cNvGraphicFramePr>
            <a:graphicFrameLocks noGrp="1"/>
          </p:cNvGraphicFramePr>
          <p:nvPr>
            <p:ph idx="1"/>
            <p:extLst>
              <p:ext uri="{D42A27DB-BD31-4B8C-83A1-F6EECF244321}">
                <p14:modId xmlns:p14="http://schemas.microsoft.com/office/powerpoint/2010/main" val="422160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4773C006-890D-0BD6-3F40-044369E755AC}"/>
              </a:ext>
            </a:extLst>
          </p:cNvPr>
          <p:cNvSpPr>
            <a:spLocks noGrp="1"/>
          </p:cNvSpPr>
          <p:nvPr>
            <p:ph type="ftr" sz="quarter" idx="11"/>
          </p:nvPr>
        </p:nvSpPr>
        <p:spPr/>
        <p:txBody>
          <a:bodyPr/>
          <a:lstStyle/>
          <a:p>
            <a:r>
              <a:rPr lang="en-US"/>
              <a:t>NAPANc Spring Symposium and AGM, June 2024</a:t>
            </a:r>
            <a:endParaRPr lang="en-CA"/>
          </a:p>
        </p:txBody>
      </p:sp>
      <p:pic>
        <p:nvPicPr>
          <p:cNvPr id="5" name="Content Placeholder 5" descr="A close-up of a logo">
            <a:extLst>
              <a:ext uri="{FF2B5EF4-FFF2-40B4-BE49-F238E27FC236}">
                <a16:creationId xmlns:a16="http://schemas.microsoft.com/office/drawing/2014/main" id="{B0817F0D-A7AB-D64E-81BD-57C38C80B8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62550" y="553904"/>
            <a:ext cx="3057525" cy="948004"/>
          </a:xfrm>
          <a:prstGeom prst="rect">
            <a:avLst/>
          </a:prstGeom>
        </p:spPr>
      </p:pic>
    </p:spTree>
    <p:extLst>
      <p:ext uri="{BB962C8B-B14F-4D97-AF65-F5344CB8AC3E}">
        <p14:creationId xmlns:p14="http://schemas.microsoft.com/office/powerpoint/2010/main" val="2426744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CE414-0F54-0C4F-627D-0585648F9965}"/>
              </a:ext>
            </a:extLst>
          </p:cNvPr>
          <p:cNvSpPr>
            <a:spLocks noGrp="1"/>
          </p:cNvSpPr>
          <p:nvPr>
            <p:ph type="title"/>
          </p:nvPr>
        </p:nvSpPr>
        <p:spPr/>
        <p:txBody>
          <a:bodyPr/>
          <a:lstStyle/>
          <a:p>
            <a:r>
              <a:rPr lang="fr-CA" dirty="0"/>
              <a:t>Provincial </a:t>
            </a:r>
            <a:r>
              <a:rPr lang="fr-CA" dirty="0" err="1"/>
              <a:t>Annual</a:t>
            </a:r>
            <a:r>
              <a:rPr lang="fr-CA" dirty="0"/>
              <a:t> Reports</a:t>
            </a:r>
            <a:endParaRPr lang="en-CA" dirty="0"/>
          </a:p>
        </p:txBody>
      </p:sp>
      <p:sp>
        <p:nvSpPr>
          <p:cNvPr id="3" name="Content Placeholder 2">
            <a:extLst>
              <a:ext uri="{FF2B5EF4-FFF2-40B4-BE49-F238E27FC236}">
                <a16:creationId xmlns:a16="http://schemas.microsoft.com/office/drawing/2014/main" id="{17E6E27D-494B-9841-073F-614CFCD9354B}"/>
              </a:ext>
            </a:extLst>
          </p:cNvPr>
          <p:cNvSpPr>
            <a:spLocks noGrp="1"/>
          </p:cNvSpPr>
          <p:nvPr>
            <p:ph idx="1"/>
          </p:nvPr>
        </p:nvSpPr>
        <p:spPr/>
        <p:txBody>
          <a:bodyPr/>
          <a:lstStyle/>
          <a:p>
            <a:endParaRPr lang="en-CA"/>
          </a:p>
        </p:txBody>
      </p:sp>
      <p:sp>
        <p:nvSpPr>
          <p:cNvPr id="4" name="Footer Placeholder 3">
            <a:extLst>
              <a:ext uri="{FF2B5EF4-FFF2-40B4-BE49-F238E27FC236}">
                <a16:creationId xmlns:a16="http://schemas.microsoft.com/office/drawing/2014/main" id="{A21704AA-9BEB-E9E6-D18A-01F8829E78FD}"/>
              </a:ext>
            </a:extLst>
          </p:cNvPr>
          <p:cNvSpPr>
            <a:spLocks noGrp="1"/>
          </p:cNvSpPr>
          <p:nvPr>
            <p:ph type="ftr" sz="quarter" idx="11"/>
          </p:nvPr>
        </p:nvSpPr>
        <p:spPr/>
        <p:txBody>
          <a:bodyPr/>
          <a:lstStyle/>
          <a:p>
            <a:r>
              <a:rPr lang="en-US"/>
              <a:t>NAPANc Spring Symposium and AGM, June 2024</a:t>
            </a:r>
            <a:endParaRPr lang="en-CA"/>
          </a:p>
        </p:txBody>
      </p:sp>
      <p:pic>
        <p:nvPicPr>
          <p:cNvPr id="5" name="Content Placeholder 5" descr="A close-up of a logo">
            <a:extLst>
              <a:ext uri="{FF2B5EF4-FFF2-40B4-BE49-F238E27FC236}">
                <a16:creationId xmlns:a16="http://schemas.microsoft.com/office/drawing/2014/main" id="{9C8975B3-73E1-9A67-1DEC-1F705801B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2550" y="553904"/>
            <a:ext cx="3057525" cy="948004"/>
          </a:xfrm>
          <a:prstGeom prst="rect">
            <a:avLst/>
          </a:prstGeom>
        </p:spPr>
      </p:pic>
    </p:spTree>
    <p:extLst>
      <p:ext uri="{BB962C8B-B14F-4D97-AF65-F5344CB8AC3E}">
        <p14:creationId xmlns:p14="http://schemas.microsoft.com/office/powerpoint/2010/main" val="2765587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4745B-5F02-8699-E14C-283FBF499B36}"/>
              </a:ext>
            </a:extLst>
          </p:cNvPr>
          <p:cNvSpPr>
            <a:spLocks noGrp="1"/>
          </p:cNvSpPr>
          <p:nvPr>
            <p:ph type="title"/>
          </p:nvPr>
        </p:nvSpPr>
        <p:spPr/>
        <p:txBody>
          <a:bodyPr/>
          <a:lstStyle/>
          <a:p>
            <a:r>
              <a:rPr lang="fr-CA" dirty="0"/>
              <a:t>ICPAN/GAC Report</a:t>
            </a:r>
            <a:endParaRPr lang="en-CA" dirty="0"/>
          </a:p>
        </p:txBody>
      </p:sp>
      <p:sp>
        <p:nvSpPr>
          <p:cNvPr id="3" name="Content Placeholder 2">
            <a:extLst>
              <a:ext uri="{FF2B5EF4-FFF2-40B4-BE49-F238E27FC236}">
                <a16:creationId xmlns:a16="http://schemas.microsoft.com/office/drawing/2014/main" id="{B75C7C29-B542-D94A-76CC-B0A4A06AB25E}"/>
              </a:ext>
            </a:extLst>
          </p:cNvPr>
          <p:cNvSpPr>
            <a:spLocks noGrp="1"/>
          </p:cNvSpPr>
          <p:nvPr>
            <p:ph idx="1"/>
          </p:nvPr>
        </p:nvSpPr>
        <p:spPr/>
        <p:txBody>
          <a:bodyPr/>
          <a:lstStyle/>
          <a:p>
            <a:endParaRPr lang="en-CA"/>
          </a:p>
        </p:txBody>
      </p:sp>
      <p:sp>
        <p:nvSpPr>
          <p:cNvPr id="4" name="Footer Placeholder 3">
            <a:extLst>
              <a:ext uri="{FF2B5EF4-FFF2-40B4-BE49-F238E27FC236}">
                <a16:creationId xmlns:a16="http://schemas.microsoft.com/office/drawing/2014/main" id="{52935174-BB5E-AF51-64B9-9CA85AEB9406}"/>
              </a:ext>
            </a:extLst>
          </p:cNvPr>
          <p:cNvSpPr>
            <a:spLocks noGrp="1"/>
          </p:cNvSpPr>
          <p:nvPr>
            <p:ph type="ftr" sz="quarter" idx="11"/>
          </p:nvPr>
        </p:nvSpPr>
        <p:spPr/>
        <p:txBody>
          <a:bodyPr/>
          <a:lstStyle/>
          <a:p>
            <a:r>
              <a:rPr lang="en-US"/>
              <a:t>NAPANc Spring Symposium and AGM, June 2024</a:t>
            </a:r>
            <a:endParaRPr lang="en-CA"/>
          </a:p>
        </p:txBody>
      </p:sp>
      <p:pic>
        <p:nvPicPr>
          <p:cNvPr id="5" name="Content Placeholder 5" descr="A close-up of a logo">
            <a:extLst>
              <a:ext uri="{FF2B5EF4-FFF2-40B4-BE49-F238E27FC236}">
                <a16:creationId xmlns:a16="http://schemas.microsoft.com/office/drawing/2014/main" id="{7B70F1E3-E47C-FFDD-2811-297767EE2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2550" y="553904"/>
            <a:ext cx="3057525" cy="948004"/>
          </a:xfrm>
          <a:prstGeom prst="rect">
            <a:avLst/>
          </a:prstGeom>
        </p:spPr>
      </p:pic>
    </p:spTree>
    <p:extLst>
      <p:ext uri="{BB962C8B-B14F-4D97-AF65-F5344CB8AC3E}">
        <p14:creationId xmlns:p14="http://schemas.microsoft.com/office/powerpoint/2010/main" val="1609019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4BB7F-188D-2951-7A84-1B8165B5A225}"/>
              </a:ext>
            </a:extLst>
          </p:cNvPr>
          <p:cNvSpPr>
            <a:spLocks noGrp="1"/>
          </p:cNvSpPr>
          <p:nvPr>
            <p:ph type="title"/>
          </p:nvPr>
        </p:nvSpPr>
        <p:spPr/>
        <p:txBody>
          <a:bodyPr/>
          <a:lstStyle/>
          <a:p>
            <a:r>
              <a:rPr lang="fr-CA" dirty="0" err="1"/>
              <a:t>NAPANc</a:t>
            </a:r>
            <a:r>
              <a:rPr lang="fr-CA" dirty="0"/>
              <a:t> </a:t>
            </a:r>
            <a:r>
              <a:rPr lang="fr-CA" dirty="0" err="1"/>
              <a:t>Website</a:t>
            </a:r>
            <a:endParaRPr lang="en-CA" dirty="0"/>
          </a:p>
        </p:txBody>
      </p:sp>
      <p:sp>
        <p:nvSpPr>
          <p:cNvPr id="3" name="Content Placeholder 2">
            <a:extLst>
              <a:ext uri="{FF2B5EF4-FFF2-40B4-BE49-F238E27FC236}">
                <a16:creationId xmlns:a16="http://schemas.microsoft.com/office/drawing/2014/main" id="{6784C153-CE1E-DDA9-650C-9D3FBEBCBC6B}"/>
              </a:ext>
            </a:extLst>
          </p:cNvPr>
          <p:cNvSpPr>
            <a:spLocks noGrp="1"/>
          </p:cNvSpPr>
          <p:nvPr>
            <p:ph idx="1"/>
          </p:nvPr>
        </p:nvSpPr>
        <p:spPr/>
        <p:txBody>
          <a:bodyPr/>
          <a:lstStyle/>
          <a:p>
            <a:endParaRPr lang="en-CA"/>
          </a:p>
        </p:txBody>
      </p:sp>
      <p:sp>
        <p:nvSpPr>
          <p:cNvPr id="4" name="Footer Placeholder 3">
            <a:extLst>
              <a:ext uri="{FF2B5EF4-FFF2-40B4-BE49-F238E27FC236}">
                <a16:creationId xmlns:a16="http://schemas.microsoft.com/office/drawing/2014/main" id="{CA21DADC-1AC1-866B-AEE6-125CDB989A9C}"/>
              </a:ext>
            </a:extLst>
          </p:cNvPr>
          <p:cNvSpPr>
            <a:spLocks noGrp="1"/>
          </p:cNvSpPr>
          <p:nvPr>
            <p:ph type="ftr" sz="quarter" idx="11"/>
          </p:nvPr>
        </p:nvSpPr>
        <p:spPr/>
        <p:txBody>
          <a:bodyPr/>
          <a:lstStyle/>
          <a:p>
            <a:r>
              <a:rPr lang="en-US"/>
              <a:t>NAPANc Spring Symposium and AGM, June 2024</a:t>
            </a:r>
            <a:endParaRPr lang="en-CA"/>
          </a:p>
        </p:txBody>
      </p:sp>
      <p:pic>
        <p:nvPicPr>
          <p:cNvPr id="5" name="Content Placeholder 5" descr="A close-up of a logo">
            <a:extLst>
              <a:ext uri="{FF2B5EF4-FFF2-40B4-BE49-F238E27FC236}">
                <a16:creationId xmlns:a16="http://schemas.microsoft.com/office/drawing/2014/main" id="{0710F404-AA9A-E62B-5436-715964CCA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2550" y="553904"/>
            <a:ext cx="3057525" cy="948004"/>
          </a:xfrm>
          <a:prstGeom prst="rect">
            <a:avLst/>
          </a:prstGeom>
        </p:spPr>
      </p:pic>
    </p:spTree>
    <p:extLst>
      <p:ext uri="{BB962C8B-B14F-4D97-AF65-F5344CB8AC3E}">
        <p14:creationId xmlns:p14="http://schemas.microsoft.com/office/powerpoint/2010/main" val="3612572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251C-A790-8D8F-C022-E4CADC8959A7}"/>
              </a:ext>
            </a:extLst>
          </p:cNvPr>
          <p:cNvSpPr>
            <a:spLocks noGrp="1"/>
          </p:cNvSpPr>
          <p:nvPr>
            <p:ph type="title"/>
          </p:nvPr>
        </p:nvSpPr>
        <p:spPr/>
        <p:txBody>
          <a:bodyPr/>
          <a:lstStyle/>
          <a:p>
            <a:r>
              <a:rPr lang="fr-CA"/>
              <a:t>Social Media Updates  </a:t>
            </a:r>
            <a:endParaRPr lang="en-CA" dirty="0"/>
          </a:p>
        </p:txBody>
      </p:sp>
      <p:graphicFrame>
        <p:nvGraphicFramePr>
          <p:cNvPr id="16" name="Content Placeholder 2">
            <a:extLst>
              <a:ext uri="{FF2B5EF4-FFF2-40B4-BE49-F238E27FC236}">
                <a16:creationId xmlns:a16="http://schemas.microsoft.com/office/drawing/2014/main" id="{FD8197B3-1685-B627-9812-BEE56B8F8AA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26AB1B93-F197-359B-0C14-0E58F226F9F4}"/>
              </a:ext>
            </a:extLst>
          </p:cNvPr>
          <p:cNvSpPr>
            <a:spLocks noGrp="1"/>
          </p:cNvSpPr>
          <p:nvPr>
            <p:ph type="ftr" sz="quarter" idx="11"/>
          </p:nvPr>
        </p:nvSpPr>
        <p:spPr/>
        <p:txBody>
          <a:bodyPr/>
          <a:lstStyle/>
          <a:p>
            <a:r>
              <a:rPr lang="en-US"/>
              <a:t>NAPANc Spring Symposium and AGM, June 2024</a:t>
            </a:r>
            <a:endParaRPr lang="en-CA"/>
          </a:p>
        </p:txBody>
      </p:sp>
      <p:pic>
        <p:nvPicPr>
          <p:cNvPr id="5" name="Content Placeholder 5" descr="A close-up of a logo">
            <a:extLst>
              <a:ext uri="{FF2B5EF4-FFF2-40B4-BE49-F238E27FC236}">
                <a16:creationId xmlns:a16="http://schemas.microsoft.com/office/drawing/2014/main" id="{5601568D-0469-1C72-1998-0376824677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62550" y="553904"/>
            <a:ext cx="3057525" cy="948004"/>
          </a:xfrm>
          <a:prstGeom prst="rect">
            <a:avLst/>
          </a:prstGeom>
        </p:spPr>
      </p:pic>
    </p:spTree>
    <p:extLst>
      <p:ext uri="{BB962C8B-B14F-4D97-AF65-F5344CB8AC3E}">
        <p14:creationId xmlns:p14="http://schemas.microsoft.com/office/powerpoint/2010/main" val="1676359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16AE52-2938-3441-6593-51F6584AFD01}"/>
              </a:ext>
            </a:extLst>
          </p:cNvPr>
          <p:cNvSpPr>
            <a:spLocks noGrp="1"/>
          </p:cNvSpPr>
          <p:nvPr>
            <p:ph type="title"/>
          </p:nvPr>
        </p:nvSpPr>
        <p:spPr>
          <a:xfrm>
            <a:off x="466722" y="586855"/>
            <a:ext cx="3201366" cy="3387497"/>
          </a:xfrm>
        </p:spPr>
        <p:txBody>
          <a:bodyPr anchor="b">
            <a:normAutofit/>
          </a:bodyPr>
          <a:lstStyle/>
          <a:p>
            <a:pPr algn="r"/>
            <a:r>
              <a:rPr lang="fr-CA" sz="4800" b="1" dirty="0">
                <a:solidFill>
                  <a:srgbClr val="FFFFFF"/>
                </a:solidFill>
              </a:rPr>
              <a:t>Spring Symposium Agenda</a:t>
            </a:r>
            <a:endParaRPr lang="en-CA" sz="4800" b="1" dirty="0">
              <a:solidFill>
                <a:srgbClr val="FFFFFF"/>
              </a:solidFill>
            </a:endParaRPr>
          </a:p>
        </p:txBody>
      </p:sp>
      <p:sp>
        <p:nvSpPr>
          <p:cNvPr id="3" name="Content Placeholder 2">
            <a:extLst>
              <a:ext uri="{FF2B5EF4-FFF2-40B4-BE49-F238E27FC236}">
                <a16:creationId xmlns:a16="http://schemas.microsoft.com/office/drawing/2014/main" id="{800E8E80-45A3-CA51-DB3E-AE387FD6A9C9}"/>
              </a:ext>
            </a:extLst>
          </p:cNvPr>
          <p:cNvSpPr>
            <a:spLocks noGrp="1"/>
          </p:cNvSpPr>
          <p:nvPr>
            <p:ph idx="1"/>
          </p:nvPr>
        </p:nvSpPr>
        <p:spPr>
          <a:xfrm>
            <a:off x="4810259" y="649480"/>
            <a:ext cx="6555347" cy="5546047"/>
          </a:xfrm>
        </p:spPr>
        <p:txBody>
          <a:bodyPr anchor="ctr">
            <a:normAutofit/>
          </a:bodyPr>
          <a:lstStyle/>
          <a:p>
            <a:r>
              <a:rPr lang="fr-CA" sz="2400" b="1" i="1" dirty="0"/>
              <a:t>Times are </a:t>
            </a:r>
            <a:r>
              <a:rPr lang="fr-CA" sz="2400" b="1" i="1" dirty="0" err="1"/>
              <a:t>Eastern</a:t>
            </a:r>
            <a:r>
              <a:rPr lang="fr-CA" sz="2400" b="1" i="1" dirty="0"/>
              <a:t> Time Zone</a:t>
            </a:r>
          </a:p>
          <a:p>
            <a:endParaRPr lang="fr-CA" sz="2400" dirty="0"/>
          </a:p>
          <a:p>
            <a:r>
              <a:rPr lang="fr-CA" sz="2400" b="1" dirty="0"/>
              <a:t>1100-1115</a:t>
            </a:r>
            <a:r>
              <a:rPr lang="fr-CA" sz="2400" dirty="0"/>
              <a:t>: Introduction and </a:t>
            </a:r>
            <a:r>
              <a:rPr lang="fr-CA" sz="2400" dirty="0" err="1"/>
              <a:t>Housekeeping</a:t>
            </a:r>
            <a:r>
              <a:rPr lang="fr-CA" sz="2400" dirty="0"/>
              <a:t> Rules</a:t>
            </a:r>
          </a:p>
          <a:p>
            <a:r>
              <a:rPr lang="fr-CA" sz="2400" b="1" dirty="0"/>
              <a:t>1115-1200</a:t>
            </a:r>
            <a:r>
              <a:rPr lang="fr-CA" sz="2400" dirty="0"/>
              <a:t>: </a:t>
            </a:r>
            <a:r>
              <a:rPr lang="fr-CA" sz="2400" dirty="0" err="1"/>
              <a:t>Pediatric</a:t>
            </a:r>
            <a:r>
              <a:rPr lang="fr-CA" sz="2400" dirty="0"/>
              <a:t> </a:t>
            </a:r>
            <a:r>
              <a:rPr lang="fr-CA" sz="2400" dirty="0" err="1"/>
              <a:t>airway</a:t>
            </a:r>
            <a:r>
              <a:rPr lang="fr-CA" sz="2400" dirty="0"/>
              <a:t> management by Melissa Boisvenue, CHEO</a:t>
            </a:r>
          </a:p>
          <a:p>
            <a:r>
              <a:rPr lang="fr-CA" sz="2400" b="1" dirty="0"/>
              <a:t>1200-1245</a:t>
            </a:r>
            <a:r>
              <a:rPr lang="fr-CA" sz="2400" dirty="0"/>
              <a:t>: Post-</a:t>
            </a:r>
            <a:r>
              <a:rPr lang="fr-CA" sz="2400" dirty="0" err="1"/>
              <a:t>Operative</a:t>
            </a:r>
            <a:r>
              <a:rPr lang="fr-CA" sz="2400" dirty="0"/>
              <a:t> Cognitive </a:t>
            </a:r>
            <a:r>
              <a:rPr lang="fr-CA" sz="2400" dirty="0" err="1"/>
              <a:t>Decline</a:t>
            </a:r>
            <a:r>
              <a:rPr lang="fr-CA" sz="2400" dirty="0"/>
              <a:t>: The </a:t>
            </a:r>
            <a:r>
              <a:rPr lang="fr-CA" sz="2400" dirty="0" err="1"/>
              <a:t>Role</a:t>
            </a:r>
            <a:r>
              <a:rPr lang="fr-CA" sz="2400" dirty="0"/>
              <a:t> of </a:t>
            </a:r>
            <a:r>
              <a:rPr lang="fr-CA" sz="2400" dirty="0" err="1"/>
              <a:t>pEEG</a:t>
            </a:r>
            <a:r>
              <a:rPr lang="fr-CA" sz="2400" dirty="0"/>
              <a:t> by Alison Cunningham, </a:t>
            </a:r>
            <a:r>
              <a:rPr lang="fr-CA" sz="2400" dirty="0" err="1"/>
              <a:t>Medtronic</a:t>
            </a:r>
            <a:endParaRPr lang="fr-CA" sz="2400" dirty="0"/>
          </a:p>
          <a:p>
            <a:r>
              <a:rPr lang="fr-CA" sz="2400" b="1" dirty="0"/>
              <a:t>1245-1315</a:t>
            </a:r>
            <a:r>
              <a:rPr lang="fr-CA" sz="2400" dirty="0"/>
              <a:t>: CPAN </a:t>
            </a:r>
            <a:r>
              <a:rPr lang="fr-CA" sz="2400" dirty="0" err="1"/>
              <a:t>PeriAnesthesia</a:t>
            </a:r>
            <a:r>
              <a:rPr lang="fr-CA" sz="2400" dirty="0"/>
              <a:t> Certification </a:t>
            </a:r>
          </a:p>
          <a:p>
            <a:r>
              <a:rPr lang="fr-CA" sz="2400" b="1" dirty="0"/>
              <a:t>1315-1400</a:t>
            </a:r>
            <a:r>
              <a:rPr lang="fr-CA" sz="2400" dirty="0"/>
              <a:t>: GLP-1’s: Ally or </a:t>
            </a:r>
            <a:r>
              <a:rPr lang="fr-CA" sz="2400" dirty="0" err="1"/>
              <a:t>Enemy</a:t>
            </a:r>
            <a:r>
              <a:rPr lang="fr-CA" sz="2400" dirty="0"/>
              <a:t>? by Annie Garon-Mailer, The Ottawa Hospital</a:t>
            </a:r>
          </a:p>
          <a:p>
            <a:r>
              <a:rPr lang="fr-CA" sz="2400" b="1" dirty="0"/>
              <a:t>1400-1500</a:t>
            </a:r>
            <a:r>
              <a:rPr lang="fr-CA" sz="2400" dirty="0"/>
              <a:t>: AGM</a:t>
            </a:r>
            <a:endParaRPr lang="en-CA" sz="2400" dirty="0"/>
          </a:p>
        </p:txBody>
      </p:sp>
      <p:sp>
        <p:nvSpPr>
          <p:cNvPr id="4" name="Footer Placeholder 3">
            <a:extLst>
              <a:ext uri="{FF2B5EF4-FFF2-40B4-BE49-F238E27FC236}">
                <a16:creationId xmlns:a16="http://schemas.microsoft.com/office/drawing/2014/main" id="{6C64DDEF-29D8-6ABD-05BF-A9EEE145A2C9}"/>
              </a:ext>
            </a:extLst>
          </p:cNvPr>
          <p:cNvSpPr>
            <a:spLocks noGrp="1"/>
          </p:cNvSpPr>
          <p:nvPr>
            <p:ph type="ftr" sz="quarter" idx="11"/>
          </p:nvPr>
        </p:nvSpPr>
        <p:spPr/>
        <p:txBody>
          <a:bodyPr/>
          <a:lstStyle/>
          <a:p>
            <a:r>
              <a:rPr lang="en-US" sz="1400" dirty="0" err="1"/>
              <a:t>NAPANc</a:t>
            </a:r>
            <a:r>
              <a:rPr lang="en-US" sz="1400" dirty="0"/>
              <a:t> Spring Symposium and AGM, June 2024</a:t>
            </a:r>
            <a:endParaRPr lang="en-CA" sz="1400" dirty="0"/>
          </a:p>
        </p:txBody>
      </p:sp>
    </p:spTree>
    <p:extLst>
      <p:ext uri="{BB962C8B-B14F-4D97-AF65-F5344CB8AC3E}">
        <p14:creationId xmlns:p14="http://schemas.microsoft.com/office/powerpoint/2010/main" val="4169638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BE6E-6123-7BC0-F4F1-EE78561E9D5A}"/>
              </a:ext>
            </a:extLst>
          </p:cNvPr>
          <p:cNvSpPr>
            <a:spLocks noGrp="1"/>
          </p:cNvSpPr>
          <p:nvPr>
            <p:ph type="title"/>
          </p:nvPr>
        </p:nvSpPr>
        <p:spPr/>
        <p:txBody>
          <a:bodyPr/>
          <a:lstStyle/>
          <a:p>
            <a:r>
              <a:rPr lang="fr-CA" dirty="0"/>
              <a:t>Standards Update </a:t>
            </a:r>
            <a:endParaRPr lang="en-CA" dirty="0"/>
          </a:p>
        </p:txBody>
      </p:sp>
      <p:sp>
        <p:nvSpPr>
          <p:cNvPr id="3" name="Content Placeholder 2">
            <a:extLst>
              <a:ext uri="{FF2B5EF4-FFF2-40B4-BE49-F238E27FC236}">
                <a16:creationId xmlns:a16="http://schemas.microsoft.com/office/drawing/2014/main" id="{F7435ECA-C1D1-08CC-D426-08A7A73D4939}"/>
              </a:ext>
            </a:extLst>
          </p:cNvPr>
          <p:cNvSpPr>
            <a:spLocks noGrp="1"/>
          </p:cNvSpPr>
          <p:nvPr>
            <p:ph idx="1"/>
          </p:nvPr>
        </p:nvSpPr>
        <p:spPr/>
        <p:txBody>
          <a:bodyPr/>
          <a:lstStyle/>
          <a:p>
            <a:endParaRPr lang="en-CA"/>
          </a:p>
        </p:txBody>
      </p:sp>
      <p:sp>
        <p:nvSpPr>
          <p:cNvPr id="4" name="Footer Placeholder 3">
            <a:extLst>
              <a:ext uri="{FF2B5EF4-FFF2-40B4-BE49-F238E27FC236}">
                <a16:creationId xmlns:a16="http://schemas.microsoft.com/office/drawing/2014/main" id="{E3B67ECD-618C-5430-A414-71E91D7F50A2}"/>
              </a:ext>
            </a:extLst>
          </p:cNvPr>
          <p:cNvSpPr>
            <a:spLocks noGrp="1"/>
          </p:cNvSpPr>
          <p:nvPr>
            <p:ph type="ftr" sz="quarter" idx="11"/>
          </p:nvPr>
        </p:nvSpPr>
        <p:spPr/>
        <p:txBody>
          <a:bodyPr/>
          <a:lstStyle/>
          <a:p>
            <a:r>
              <a:rPr lang="en-US"/>
              <a:t>NAPANc Spring Symposium and AGM, June 2024</a:t>
            </a:r>
            <a:endParaRPr lang="en-CA"/>
          </a:p>
        </p:txBody>
      </p:sp>
      <p:pic>
        <p:nvPicPr>
          <p:cNvPr id="5" name="Content Placeholder 5" descr="A close-up of a logo">
            <a:extLst>
              <a:ext uri="{FF2B5EF4-FFF2-40B4-BE49-F238E27FC236}">
                <a16:creationId xmlns:a16="http://schemas.microsoft.com/office/drawing/2014/main" id="{859AB1BD-CC6B-0FF5-50A7-55167BE64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2550" y="553904"/>
            <a:ext cx="3057525" cy="948004"/>
          </a:xfrm>
          <a:prstGeom prst="rect">
            <a:avLst/>
          </a:prstGeom>
        </p:spPr>
      </p:pic>
    </p:spTree>
    <p:extLst>
      <p:ext uri="{BB962C8B-B14F-4D97-AF65-F5344CB8AC3E}">
        <p14:creationId xmlns:p14="http://schemas.microsoft.com/office/powerpoint/2010/main" val="2373862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726A2-E65D-E6EA-252D-EC2A4FE893FA}"/>
              </a:ext>
            </a:extLst>
          </p:cNvPr>
          <p:cNvSpPr>
            <a:spLocks noGrp="1"/>
          </p:cNvSpPr>
          <p:nvPr>
            <p:ph type="title"/>
          </p:nvPr>
        </p:nvSpPr>
        <p:spPr>
          <a:xfrm>
            <a:off x="7997467" y="1085676"/>
            <a:ext cx="3443514" cy="1616203"/>
          </a:xfrm>
        </p:spPr>
        <p:txBody>
          <a:bodyPr anchor="b">
            <a:normAutofit/>
          </a:bodyPr>
          <a:lstStyle/>
          <a:p>
            <a:r>
              <a:rPr lang="fr-CA" sz="3200" dirty="0"/>
              <a:t>Constitution &amp; </a:t>
            </a:r>
            <a:r>
              <a:rPr lang="fr-CA" sz="3200" dirty="0" err="1"/>
              <a:t>Bylaws</a:t>
            </a:r>
            <a:r>
              <a:rPr lang="fr-CA" sz="3200" dirty="0"/>
              <a:t> </a:t>
            </a:r>
            <a:endParaRPr lang="en-CA" sz="3200" dirty="0"/>
          </a:p>
        </p:txBody>
      </p:sp>
      <p:pic>
        <p:nvPicPr>
          <p:cNvPr id="5" name="Content Placeholder 5" descr="A close-up of a logo">
            <a:extLst>
              <a:ext uri="{FF2B5EF4-FFF2-40B4-BE49-F238E27FC236}">
                <a16:creationId xmlns:a16="http://schemas.microsoft.com/office/drawing/2014/main" id="{B65D0034-134D-F605-64EF-392A1B45B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019" y="2033051"/>
            <a:ext cx="6449549" cy="1999360"/>
          </a:xfrm>
          <a:prstGeom prst="rect">
            <a:avLst/>
          </a:prstGeom>
        </p:spPr>
      </p:pic>
      <p:sp>
        <p:nvSpPr>
          <p:cNvPr id="3" name="Content Placeholder 2">
            <a:extLst>
              <a:ext uri="{FF2B5EF4-FFF2-40B4-BE49-F238E27FC236}">
                <a16:creationId xmlns:a16="http://schemas.microsoft.com/office/drawing/2014/main" id="{618F309D-6A33-4425-9ED2-7B590856028A}"/>
              </a:ext>
            </a:extLst>
          </p:cNvPr>
          <p:cNvSpPr>
            <a:spLocks noGrp="1"/>
          </p:cNvSpPr>
          <p:nvPr>
            <p:ph idx="1"/>
          </p:nvPr>
        </p:nvSpPr>
        <p:spPr>
          <a:xfrm>
            <a:off x="7910285" y="3080084"/>
            <a:ext cx="3443514" cy="2901224"/>
          </a:xfrm>
        </p:spPr>
        <p:txBody>
          <a:bodyPr anchor="t">
            <a:normAutofit/>
          </a:bodyPr>
          <a:lstStyle/>
          <a:p>
            <a:r>
              <a:rPr lang="fr-CA" sz="2000" dirty="0" err="1"/>
              <a:t>Revised</a:t>
            </a:r>
            <a:r>
              <a:rPr lang="fr-CA" sz="2000" dirty="0"/>
              <a:t> C&amp;B </a:t>
            </a:r>
            <a:r>
              <a:rPr lang="fr-CA" sz="2000" dirty="0" err="1"/>
              <a:t>voted</a:t>
            </a:r>
            <a:r>
              <a:rPr lang="fr-CA" sz="2000" dirty="0"/>
              <a:t> and </a:t>
            </a:r>
            <a:r>
              <a:rPr lang="fr-CA" sz="2000" dirty="0" err="1"/>
              <a:t>approved</a:t>
            </a:r>
            <a:r>
              <a:rPr lang="fr-CA" sz="2000" dirty="0"/>
              <a:t> at the 2023 AGM</a:t>
            </a:r>
          </a:p>
          <a:p>
            <a:r>
              <a:rPr lang="fr-CA" sz="2000" dirty="0" err="1"/>
              <a:t>Updated</a:t>
            </a:r>
            <a:r>
              <a:rPr lang="fr-CA" sz="2000" dirty="0"/>
              <a:t> copy </a:t>
            </a:r>
            <a:r>
              <a:rPr lang="fr-CA" sz="2000" dirty="0" err="1"/>
              <a:t>will</a:t>
            </a:r>
            <a:r>
              <a:rPr lang="fr-CA" sz="2000" dirty="0"/>
              <a:t> </a:t>
            </a:r>
            <a:r>
              <a:rPr lang="fr-CA" sz="2000" dirty="0" err="1"/>
              <a:t>be</a:t>
            </a:r>
            <a:r>
              <a:rPr lang="fr-CA" sz="2000" dirty="0"/>
              <a:t> </a:t>
            </a:r>
            <a:r>
              <a:rPr lang="fr-CA" sz="2000" dirty="0" err="1"/>
              <a:t>available</a:t>
            </a:r>
            <a:r>
              <a:rPr lang="fr-CA" sz="2000" dirty="0"/>
              <a:t> on napanc.ca</a:t>
            </a:r>
          </a:p>
          <a:p>
            <a:endParaRPr lang="en-CA" sz="2000" dirty="0"/>
          </a:p>
        </p:txBody>
      </p:sp>
      <p:sp>
        <p:nvSpPr>
          <p:cNvPr id="4" name="Footer Placeholder 3">
            <a:extLst>
              <a:ext uri="{FF2B5EF4-FFF2-40B4-BE49-F238E27FC236}">
                <a16:creationId xmlns:a16="http://schemas.microsoft.com/office/drawing/2014/main" id="{09D12EB1-0425-0AD6-B7F2-EC824489B043}"/>
              </a:ext>
            </a:extLst>
          </p:cNvPr>
          <p:cNvSpPr>
            <a:spLocks noGrp="1"/>
          </p:cNvSpPr>
          <p:nvPr>
            <p:ph type="ftr" sz="quarter" idx="11"/>
          </p:nvPr>
        </p:nvSpPr>
        <p:spPr>
          <a:xfrm>
            <a:off x="5514569" y="6356350"/>
            <a:ext cx="3096030" cy="365125"/>
          </a:xfrm>
        </p:spPr>
        <p:txBody>
          <a:bodyPr>
            <a:normAutofit/>
          </a:bodyPr>
          <a:lstStyle/>
          <a:p>
            <a:pPr algn="l">
              <a:spcAft>
                <a:spcPts val="600"/>
              </a:spcAft>
            </a:pPr>
            <a:r>
              <a:rPr lang="en-US" sz="1100">
                <a:solidFill>
                  <a:schemeClr val="tx1">
                    <a:lumMod val="50000"/>
                    <a:lumOff val="50000"/>
                  </a:schemeClr>
                </a:solidFill>
              </a:rPr>
              <a:t>NAPANc Spring Symposium and AGM, June 2024</a:t>
            </a:r>
            <a:endParaRPr lang="en-CA" sz="1100">
              <a:solidFill>
                <a:schemeClr val="tx1">
                  <a:lumMod val="50000"/>
                  <a:lumOff val="50000"/>
                </a:schemeClr>
              </a:solidFill>
            </a:endParaRPr>
          </a:p>
        </p:txBody>
      </p:sp>
      <p:grpSp>
        <p:nvGrpSpPr>
          <p:cNvPr id="10" name="Group 9">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1" name="Rectangle 10">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4834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42D00-604A-536C-E725-D2B4EADB6DB1}"/>
              </a:ext>
            </a:extLst>
          </p:cNvPr>
          <p:cNvSpPr>
            <a:spLocks noGrp="1"/>
          </p:cNvSpPr>
          <p:nvPr>
            <p:ph type="title"/>
          </p:nvPr>
        </p:nvSpPr>
        <p:spPr/>
        <p:txBody>
          <a:bodyPr/>
          <a:lstStyle/>
          <a:p>
            <a:r>
              <a:rPr lang="fr-CA" dirty="0"/>
              <a:t>Nominations </a:t>
            </a:r>
            <a:endParaRPr lang="en-CA" dirty="0"/>
          </a:p>
        </p:txBody>
      </p:sp>
      <p:graphicFrame>
        <p:nvGraphicFramePr>
          <p:cNvPr id="7" name="Content Placeholder 2">
            <a:extLst>
              <a:ext uri="{FF2B5EF4-FFF2-40B4-BE49-F238E27FC236}">
                <a16:creationId xmlns:a16="http://schemas.microsoft.com/office/drawing/2014/main" id="{E169A549-8ADF-27B5-DA7F-F0E3CBAED3E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6C4FAB0E-D54F-9EAB-8A62-D565F40BAC16}"/>
              </a:ext>
            </a:extLst>
          </p:cNvPr>
          <p:cNvSpPr>
            <a:spLocks noGrp="1"/>
          </p:cNvSpPr>
          <p:nvPr>
            <p:ph type="ftr" sz="quarter" idx="11"/>
          </p:nvPr>
        </p:nvSpPr>
        <p:spPr/>
        <p:txBody>
          <a:bodyPr/>
          <a:lstStyle/>
          <a:p>
            <a:r>
              <a:rPr lang="en-US"/>
              <a:t>NAPANc Spring Symposium and AGM, June 2024</a:t>
            </a:r>
            <a:endParaRPr lang="en-CA"/>
          </a:p>
        </p:txBody>
      </p:sp>
      <p:pic>
        <p:nvPicPr>
          <p:cNvPr id="5" name="Content Placeholder 5" descr="A close-up of a logo">
            <a:extLst>
              <a:ext uri="{FF2B5EF4-FFF2-40B4-BE49-F238E27FC236}">
                <a16:creationId xmlns:a16="http://schemas.microsoft.com/office/drawing/2014/main" id="{736C6481-A804-0E65-1853-732326AD47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62550" y="553904"/>
            <a:ext cx="3057525" cy="948004"/>
          </a:xfrm>
          <a:prstGeom prst="rect">
            <a:avLst/>
          </a:prstGeom>
        </p:spPr>
      </p:pic>
    </p:spTree>
    <p:extLst>
      <p:ext uri="{BB962C8B-B14F-4D97-AF65-F5344CB8AC3E}">
        <p14:creationId xmlns:p14="http://schemas.microsoft.com/office/powerpoint/2010/main" val="3402024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090-3AC2-E4D4-22DF-EEDBCECF4F37}"/>
              </a:ext>
            </a:extLst>
          </p:cNvPr>
          <p:cNvSpPr>
            <a:spLocks noGrp="1"/>
          </p:cNvSpPr>
          <p:nvPr>
            <p:ph type="title"/>
          </p:nvPr>
        </p:nvSpPr>
        <p:spPr/>
        <p:txBody>
          <a:bodyPr/>
          <a:lstStyle/>
          <a:p>
            <a:r>
              <a:rPr lang="fr-CA" dirty="0"/>
              <a:t>New Business</a:t>
            </a:r>
            <a:endParaRPr lang="en-CA" dirty="0"/>
          </a:p>
        </p:txBody>
      </p:sp>
      <p:graphicFrame>
        <p:nvGraphicFramePr>
          <p:cNvPr id="11" name="Content Placeholder 2">
            <a:extLst>
              <a:ext uri="{FF2B5EF4-FFF2-40B4-BE49-F238E27FC236}">
                <a16:creationId xmlns:a16="http://schemas.microsoft.com/office/drawing/2014/main" id="{9B2DFE88-DA8B-C74F-2CA6-0B6A1809A6B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179AACF0-4DCB-716A-3DDF-7D1D2A9834AC}"/>
              </a:ext>
            </a:extLst>
          </p:cNvPr>
          <p:cNvSpPr>
            <a:spLocks noGrp="1"/>
          </p:cNvSpPr>
          <p:nvPr>
            <p:ph type="ftr" sz="quarter" idx="11"/>
          </p:nvPr>
        </p:nvSpPr>
        <p:spPr/>
        <p:txBody>
          <a:bodyPr/>
          <a:lstStyle/>
          <a:p>
            <a:r>
              <a:rPr lang="en-US"/>
              <a:t>NAPANc Spring Symposium and AGM, June 2024</a:t>
            </a:r>
            <a:endParaRPr lang="en-CA"/>
          </a:p>
        </p:txBody>
      </p:sp>
      <p:pic>
        <p:nvPicPr>
          <p:cNvPr id="5" name="Content Placeholder 5" descr="A close-up of a logo">
            <a:extLst>
              <a:ext uri="{FF2B5EF4-FFF2-40B4-BE49-F238E27FC236}">
                <a16:creationId xmlns:a16="http://schemas.microsoft.com/office/drawing/2014/main" id="{B4CE3BC9-ACFB-50D1-BC60-9CBF188501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62550" y="553904"/>
            <a:ext cx="3057525" cy="948004"/>
          </a:xfrm>
          <a:prstGeom prst="rect">
            <a:avLst/>
          </a:prstGeom>
        </p:spPr>
      </p:pic>
    </p:spTree>
    <p:extLst>
      <p:ext uri="{BB962C8B-B14F-4D97-AF65-F5344CB8AC3E}">
        <p14:creationId xmlns:p14="http://schemas.microsoft.com/office/powerpoint/2010/main" val="2028133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40ED-6107-FB21-AA20-BCED1ADBA8F2}"/>
              </a:ext>
            </a:extLst>
          </p:cNvPr>
          <p:cNvSpPr>
            <a:spLocks noGrp="1"/>
          </p:cNvSpPr>
          <p:nvPr>
            <p:ph type="title"/>
          </p:nvPr>
        </p:nvSpPr>
        <p:spPr/>
        <p:txBody>
          <a:bodyPr/>
          <a:lstStyle/>
          <a:p>
            <a:r>
              <a:rPr lang="fr-CA" dirty="0" err="1"/>
              <a:t>Evaluation</a:t>
            </a:r>
            <a:endParaRPr lang="en-CA" dirty="0"/>
          </a:p>
        </p:txBody>
      </p:sp>
      <p:sp>
        <p:nvSpPr>
          <p:cNvPr id="3" name="Content Placeholder 2">
            <a:extLst>
              <a:ext uri="{FF2B5EF4-FFF2-40B4-BE49-F238E27FC236}">
                <a16:creationId xmlns:a16="http://schemas.microsoft.com/office/drawing/2014/main" id="{EEA6D683-BAAE-FE90-F035-BAC0DE9A5F68}"/>
              </a:ext>
            </a:extLst>
          </p:cNvPr>
          <p:cNvSpPr>
            <a:spLocks noGrp="1"/>
          </p:cNvSpPr>
          <p:nvPr>
            <p:ph idx="1"/>
          </p:nvPr>
        </p:nvSpPr>
        <p:spPr/>
        <p:txBody>
          <a:bodyPr/>
          <a:lstStyle/>
          <a:p>
            <a:r>
              <a:rPr lang="en-CA">
                <a:hlinkClick r:id="rId2"/>
              </a:rPr>
              <a:t>https://forms.gle/TdhnN4afBXPR1zhKA</a:t>
            </a:r>
            <a:r>
              <a:rPr lang="en-CA"/>
              <a:t> </a:t>
            </a:r>
          </a:p>
        </p:txBody>
      </p:sp>
      <p:sp>
        <p:nvSpPr>
          <p:cNvPr id="4" name="Footer Placeholder 3">
            <a:extLst>
              <a:ext uri="{FF2B5EF4-FFF2-40B4-BE49-F238E27FC236}">
                <a16:creationId xmlns:a16="http://schemas.microsoft.com/office/drawing/2014/main" id="{7F51E3F1-9748-A672-6361-5435DC246D94}"/>
              </a:ext>
            </a:extLst>
          </p:cNvPr>
          <p:cNvSpPr>
            <a:spLocks noGrp="1"/>
          </p:cNvSpPr>
          <p:nvPr>
            <p:ph type="ftr" sz="quarter" idx="11"/>
          </p:nvPr>
        </p:nvSpPr>
        <p:spPr/>
        <p:txBody>
          <a:bodyPr/>
          <a:lstStyle/>
          <a:p>
            <a:r>
              <a:rPr lang="en-US"/>
              <a:t>NAPANc Spring Symposium and AGM, June 2024</a:t>
            </a:r>
            <a:endParaRPr lang="en-CA"/>
          </a:p>
        </p:txBody>
      </p:sp>
      <p:pic>
        <p:nvPicPr>
          <p:cNvPr id="5" name="Content Placeholder 5" descr="A close-up of a logo">
            <a:extLst>
              <a:ext uri="{FF2B5EF4-FFF2-40B4-BE49-F238E27FC236}">
                <a16:creationId xmlns:a16="http://schemas.microsoft.com/office/drawing/2014/main" id="{60BEF417-DCD6-7C5B-A412-8962AE528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2550" y="553904"/>
            <a:ext cx="3057525" cy="948004"/>
          </a:xfrm>
          <a:prstGeom prst="rect">
            <a:avLst/>
          </a:prstGeom>
        </p:spPr>
      </p:pic>
    </p:spTree>
    <p:extLst>
      <p:ext uri="{BB962C8B-B14F-4D97-AF65-F5344CB8AC3E}">
        <p14:creationId xmlns:p14="http://schemas.microsoft.com/office/powerpoint/2010/main" val="1742027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AACDEF4-190A-B8A0-ABC2-FC566FB027B2}"/>
              </a:ext>
            </a:extLst>
          </p:cNvPr>
          <p:cNvPicPr>
            <a:picLocks noChangeAspect="1"/>
          </p:cNvPicPr>
          <p:nvPr/>
        </p:nvPicPr>
        <p:blipFill>
          <a:blip r:embed="rId3"/>
          <a:stretch>
            <a:fillRect/>
          </a:stretch>
        </p:blipFill>
        <p:spPr>
          <a:xfrm>
            <a:off x="789214" y="457200"/>
            <a:ext cx="10613572" cy="5943600"/>
          </a:xfrm>
          <a:prstGeom prst="rect">
            <a:avLst/>
          </a:prstGeom>
        </p:spPr>
      </p:pic>
      <p:sp>
        <p:nvSpPr>
          <p:cNvPr id="3" name="Footer Placeholder 2">
            <a:extLst>
              <a:ext uri="{FF2B5EF4-FFF2-40B4-BE49-F238E27FC236}">
                <a16:creationId xmlns:a16="http://schemas.microsoft.com/office/drawing/2014/main" id="{02535235-3A63-4258-9811-E8F514437552}"/>
              </a:ext>
            </a:extLst>
          </p:cNvPr>
          <p:cNvSpPr>
            <a:spLocks noGrp="1"/>
          </p:cNvSpPr>
          <p:nvPr>
            <p:ph type="ftr" sz="quarter" idx="11"/>
          </p:nvPr>
        </p:nvSpPr>
        <p:spPr/>
        <p:txBody>
          <a:bodyPr/>
          <a:lstStyle/>
          <a:p>
            <a:r>
              <a:rPr lang="en-US"/>
              <a:t>NAPANc Spring Symposium and AGM, June 2024</a:t>
            </a:r>
            <a:endParaRPr lang="en-CA"/>
          </a:p>
        </p:txBody>
      </p:sp>
    </p:spTree>
    <p:extLst>
      <p:ext uri="{BB962C8B-B14F-4D97-AF65-F5344CB8AC3E}">
        <p14:creationId xmlns:p14="http://schemas.microsoft.com/office/powerpoint/2010/main" val="3850710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51A3F0-8C31-B3FE-9235-B9F1492E6958}"/>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Key messages before we get started... </a:t>
            </a:r>
            <a:endParaRPr lang="en-CA" sz="4000">
              <a:solidFill>
                <a:srgbClr val="FFFFFF"/>
              </a:solidFill>
            </a:endParaRPr>
          </a:p>
        </p:txBody>
      </p:sp>
      <p:sp>
        <p:nvSpPr>
          <p:cNvPr id="3" name="Content Placeholder 2">
            <a:extLst>
              <a:ext uri="{FF2B5EF4-FFF2-40B4-BE49-F238E27FC236}">
                <a16:creationId xmlns:a16="http://schemas.microsoft.com/office/drawing/2014/main" id="{630070E5-8E00-E137-9B36-77A79696D446}"/>
              </a:ext>
            </a:extLst>
          </p:cNvPr>
          <p:cNvSpPr>
            <a:spLocks noGrp="1"/>
          </p:cNvSpPr>
          <p:nvPr>
            <p:ph idx="1"/>
          </p:nvPr>
        </p:nvSpPr>
        <p:spPr>
          <a:xfrm>
            <a:off x="4810259" y="649480"/>
            <a:ext cx="6555347" cy="5546047"/>
          </a:xfrm>
        </p:spPr>
        <p:txBody>
          <a:bodyPr anchor="ctr">
            <a:normAutofit/>
          </a:bodyPr>
          <a:lstStyle/>
          <a:p>
            <a:pPr marL="368291" marR="0" lvl="0" indent="-368291" defTabSz="609585" rtl="0" eaLnBrk="1" fontAlgn="auto" latinLnBrk="0" hangingPunct="1">
              <a:spcBef>
                <a:spcPts val="800"/>
              </a:spcBef>
              <a:spcAft>
                <a:spcPts val="1600"/>
              </a:spcAft>
              <a:buClr>
                <a:srgbClr val="4287A3"/>
              </a:buClr>
              <a:buSzPct val="100000"/>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a:ea typeface="+mn-ea"/>
                <a:cs typeface="Arial"/>
              </a:rPr>
              <a:t>Get </a:t>
            </a:r>
            <a:r>
              <a:rPr lang="en-US" sz="2000" dirty="0">
                <a:latin typeface="Arial"/>
                <a:cs typeface="Arial"/>
              </a:rPr>
              <a:t>c</a:t>
            </a:r>
            <a:r>
              <a:rPr kumimoji="0" lang="en-US" sz="2000" b="0" i="0" u="none" strike="noStrike" kern="1200" cap="none" spc="0" normalizeH="0" baseline="0" noProof="0" dirty="0" err="1">
                <a:ln>
                  <a:noFill/>
                </a:ln>
                <a:effectLst/>
                <a:uLnTx/>
                <a:uFillTx/>
                <a:latin typeface="Arial"/>
                <a:ea typeface="+mn-ea"/>
                <a:cs typeface="Arial"/>
              </a:rPr>
              <a:t>omfortable</a:t>
            </a:r>
            <a:r>
              <a:rPr kumimoji="0" lang="en-US" sz="2000" b="0" i="0" u="none" strike="noStrike" kern="1200" cap="none" spc="0" normalizeH="0" baseline="0" noProof="0" dirty="0">
                <a:ln>
                  <a:noFill/>
                </a:ln>
                <a:effectLst/>
                <a:uLnTx/>
                <a:uFillTx/>
                <a:latin typeface="Arial"/>
                <a:ea typeface="+mn-ea"/>
                <a:cs typeface="Arial"/>
              </a:rPr>
              <a:t>, find a quiet and comfortable place to listen actively and engage in this learning event.</a:t>
            </a:r>
          </a:p>
          <a:p>
            <a:pPr marL="368291" marR="0" lvl="0" indent="-368291" defTabSz="609585" rtl="0" eaLnBrk="1" fontAlgn="auto" latinLnBrk="0" hangingPunct="1">
              <a:spcBef>
                <a:spcPts val="800"/>
              </a:spcBef>
              <a:spcAft>
                <a:spcPts val="1600"/>
              </a:spcAft>
              <a:buClr>
                <a:srgbClr val="4287A3"/>
              </a:buClr>
              <a:buSzPct val="100000"/>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a:ea typeface="+mn-ea"/>
                <a:cs typeface="Arial"/>
              </a:rPr>
              <a:t>Technical Reminders</a:t>
            </a:r>
          </a:p>
          <a:p>
            <a:pPr marL="654034" marR="0" lvl="1" indent="-285744" defTabSz="609585" rtl="0" eaLnBrk="1" fontAlgn="auto" latinLnBrk="0" hangingPunct="1">
              <a:spcBef>
                <a:spcPts val="0"/>
              </a:spcBef>
              <a:spcAft>
                <a:spcPts val="1600"/>
              </a:spcAft>
              <a:buClr>
                <a:srgbClr val="4287A3"/>
              </a:buClr>
              <a:buSzPct val="100000"/>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a:ea typeface="+mn-ea"/>
                <a:cs typeface="Arial"/>
              </a:rPr>
              <a:t>If you have connection issues or get disconnected, use the same link to log back in.</a:t>
            </a:r>
          </a:p>
          <a:p>
            <a:pPr marL="654034" marR="0" lvl="1" indent="-285744" defTabSz="609585" rtl="0" eaLnBrk="1" fontAlgn="auto" latinLnBrk="0" hangingPunct="1">
              <a:spcBef>
                <a:spcPts val="0"/>
              </a:spcBef>
              <a:spcAft>
                <a:spcPts val="1600"/>
              </a:spcAft>
              <a:buClr>
                <a:srgbClr val="4287A3"/>
              </a:buClr>
              <a:buSzPct val="100000"/>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a:ea typeface="+mn-ea"/>
                <a:cs typeface="Arial"/>
              </a:rPr>
              <a:t>Please keep your mic and camera off during the presentations</a:t>
            </a:r>
          </a:p>
          <a:p>
            <a:pPr marL="368291" marR="0" lvl="0" indent="-368291" defTabSz="609585" rtl="0" eaLnBrk="1" fontAlgn="auto" latinLnBrk="0" hangingPunct="1">
              <a:spcBef>
                <a:spcPts val="800"/>
              </a:spcBef>
              <a:spcAft>
                <a:spcPts val="1600"/>
              </a:spcAft>
              <a:buClr>
                <a:srgbClr val="4287A3"/>
              </a:buClr>
              <a:buSzPct val="100000"/>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a:ea typeface="+mn-ea"/>
                <a:cs typeface="Arial"/>
              </a:rPr>
              <a:t>Please refrain from asking questions during the presentations. </a:t>
            </a:r>
            <a:r>
              <a:rPr lang="en-US" sz="2000" dirty="0">
                <a:latin typeface="Arial"/>
                <a:cs typeface="Arial"/>
              </a:rPr>
              <a:t>You will be able</a:t>
            </a:r>
            <a:r>
              <a:rPr kumimoji="0" lang="en-US" sz="2000" b="0" i="0" u="none" strike="noStrike" kern="1200" cap="none" spc="0" normalizeH="0" baseline="0" noProof="0" dirty="0">
                <a:ln>
                  <a:noFill/>
                </a:ln>
                <a:effectLst/>
                <a:uLnTx/>
                <a:uFillTx/>
                <a:latin typeface="Arial"/>
                <a:ea typeface="+mn-ea"/>
                <a:cs typeface="Arial"/>
              </a:rPr>
              <a:t> to ask questions at the end of the presentations if time permits</a:t>
            </a:r>
          </a:p>
          <a:p>
            <a:pPr marL="368291" marR="0" lvl="0" indent="-368291" defTabSz="609585" rtl="0" eaLnBrk="1" fontAlgn="auto" latinLnBrk="0" hangingPunct="1">
              <a:spcBef>
                <a:spcPts val="800"/>
              </a:spcBef>
              <a:spcAft>
                <a:spcPts val="1600"/>
              </a:spcAft>
              <a:buClr>
                <a:srgbClr val="4287A3"/>
              </a:buClr>
              <a:buSzPct val="100000"/>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a:ea typeface="+mn-ea"/>
                <a:cs typeface="Arial"/>
              </a:rPr>
              <a:t>Evaluations at the end of the day</a:t>
            </a:r>
          </a:p>
          <a:p>
            <a:pPr marL="654034" marR="0" lvl="1" indent="-285744" defTabSz="609585" rtl="0" eaLnBrk="1" fontAlgn="auto" latinLnBrk="0" hangingPunct="1">
              <a:spcBef>
                <a:spcPts val="0"/>
              </a:spcBef>
              <a:spcAft>
                <a:spcPts val="1600"/>
              </a:spcAft>
              <a:buClr>
                <a:srgbClr val="4287A3"/>
              </a:buClr>
              <a:buSzPct val="100000"/>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a:ea typeface="+mn-ea"/>
                <a:cs typeface="Arial"/>
              </a:rPr>
              <a:t>Link will be shared in the chat</a:t>
            </a:r>
            <a:endParaRPr lang="en-US" dirty="0">
              <a:latin typeface="Arial"/>
              <a:cs typeface="Arial"/>
            </a:endParaRPr>
          </a:p>
          <a:p>
            <a:pPr marL="654034" marR="0" lvl="1" indent="-285744" defTabSz="609585" rtl="0" eaLnBrk="1" fontAlgn="auto" latinLnBrk="0" hangingPunct="1">
              <a:spcBef>
                <a:spcPts val="0"/>
              </a:spcBef>
              <a:spcAft>
                <a:spcPts val="1600"/>
              </a:spcAft>
              <a:buClr>
                <a:srgbClr val="4287A3"/>
              </a:buClr>
              <a:buSzPct val="100000"/>
              <a:buFont typeface="Arial" panose="020B0604020202020204" pitchFamily="34" charset="0"/>
              <a:buChar char="•"/>
              <a:tabLst/>
              <a:defRPr/>
            </a:pPr>
            <a:r>
              <a:rPr lang="en-US" sz="2000" dirty="0">
                <a:latin typeface="Arial"/>
                <a:cs typeface="Arial"/>
              </a:rPr>
              <a:t>CE certificate will be sent via email</a:t>
            </a:r>
          </a:p>
        </p:txBody>
      </p:sp>
      <p:sp>
        <p:nvSpPr>
          <p:cNvPr id="4" name="Footer Placeholder 3">
            <a:extLst>
              <a:ext uri="{FF2B5EF4-FFF2-40B4-BE49-F238E27FC236}">
                <a16:creationId xmlns:a16="http://schemas.microsoft.com/office/drawing/2014/main" id="{CE8EA769-EEBD-B6B5-1F76-FC1BDB653325}"/>
              </a:ext>
            </a:extLst>
          </p:cNvPr>
          <p:cNvSpPr>
            <a:spLocks noGrp="1"/>
          </p:cNvSpPr>
          <p:nvPr>
            <p:ph type="ftr" sz="quarter" idx="11"/>
          </p:nvPr>
        </p:nvSpPr>
        <p:spPr/>
        <p:txBody>
          <a:bodyPr/>
          <a:lstStyle/>
          <a:p>
            <a:r>
              <a:rPr lang="en-US" sz="1400" dirty="0" err="1"/>
              <a:t>NAPANc</a:t>
            </a:r>
            <a:r>
              <a:rPr lang="en-US" sz="1400" dirty="0"/>
              <a:t> Spring Symposium and AGM, June 2024</a:t>
            </a:r>
            <a:endParaRPr lang="en-CA" sz="1400" dirty="0"/>
          </a:p>
        </p:txBody>
      </p:sp>
    </p:spTree>
    <p:extLst>
      <p:ext uri="{BB962C8B-B14F-4D97-AF65-F5344CB8AC3E}">
        <p14:creationId xmlns:p14="http://schemas.microsoft.com/office/powerpoint/2010/main" val="3576168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5E86-FABE-672C-C72C-7FF3EE6BCD9D}"/>
              </a:ext>
            </a:extLst>
          </p:cNvPr>
          <p:cNvSpPr>
            <a:spLocks noGrp="1"/>
          </p:cNvSpPr>
          <p:nvPr>
            <p:ph type="title"/>
          </p:nvPr>
        </p:nvSpPr>
        <p:spPr/>
        <p:txBody>
          <a:bodyPr/>
          <a:lstStyle/>
          <a:p>
            <a:r>
              <a:rPr lang="fr-CA" dirty="0"/>
              <a:t>How do I </a:t>
            </a:r>
            <a:r>
              <a:rPr lang="fr-CA" dirty="0" err="1"/>
              <a:t>participate</a:t>
            </a:r>
            <a:r>
              <a:rPr lang="fr-CA" dirty="0"/>
              <a:t>?</a:t>
            </a:r>
            <a:endParaRPr lang="en-CA" dirty="0"/>
          </a:p>
        </p:txBody>
      </p:sp>
      <p:sp>
        <p:nvSpPr>
          <p:cNvPr id="3" name="Content Placeholder 2">
            <a:extLst>
              <a:ext uri="{FF2B5EF4-FFF2-40B4-BE49-F238E27FC236}">
                <a16:creationId xmlns:a16="http://schemas.microsoft.com/office/drawing/2014/main" id="{CEF11931-D368-3EB4-070B-D2D1504FEF9C}"/>
              </a:ext>
            </a:extLst>
          </p:cNvPr>
          <p:cNvSpPr>
            <a:spLocks noGrp="1"/>
          </p:cNvSpPr>
          <p:nvPr>
            <p:ph idx="1"/>
          </p:nvPr>
        </p:nvSpPr>
        <p:spPr/>
        <p:txBody>
          <a:bodyPr/>
          <a:lstStyle/>
          <a:p>
            <a:r>
              <a:rPr lang="en-US" sz="2800" dirty="0"/>
              <a:t>Use the chat box to enter your questions/comments – Questions will be answered at the end of presentation as time permits.</a:t>
            </a:r>
          </a:p>
          <a:p>
            <a:endParaRPr lang="en-CA" sz="2800" dirty="0"/>
          </a:p>
          <a:p>
            <a:pPr marL="0" indent="0">
              <a:buNone/>
            </a:pPr>
            <a:endParaRPr lang="en-CA" sz="2800" dirty="0"/>
          </a:p>
          <a:p>
            <a:r>
              <a:rPr lang="en-CA" sz="2800" dirty="0"/>
              <a:t>Type your message within the text field and press the Send button</a:t>
            </a:r>
          </a:p>
          <a:p>
            <a:endParaRPr lang="en-CA" sz="2800" dirty="0"/>
          </a:p>
          <a:p>
            <a:endParaRPr lang="en-CA" sz="2800" dirty="0"/>
          </a:p>
          <a:p>
            <a:pPr marL="0" indent="0">
              <a:buNone/>
            </a:pPr>
            <a:endParaRPr lang="en-CA" dirty="0"/>
          </a:p>
        </p:txBody>
      </p:sp>
      <p:sp>
        <p:nvSpPr>
          <p:cNvPr id="4" name="Footer Placeholder 3">
            <a:extLst>
              <a:ext uri="{FF2B5EF4-FFF2-40B4-BE49-F238E27FC236}">
                <a16:creationId xmlns:a16="http://schemas.microsoft.com/office/drawing/2014/main" id="{0E3540FD-87F3-1DCA-BBF8-B35C8A7C5B62}"/>
              </a:ext>
            </a:extLst>
          </p:cNvPr>
          <p:cNvSpPr>
            <a:spLocks noGrp="1"/>
          </p:cNvSpPr>
          <p:nvPr>
            <p:ph type="ftr" sz="quarter" idx="11"/>
          </p:nvPr>
        </p:nvSpPr>
        <p:spPr/>
        <p:txBody>
          <a:bodyPr/>
          <a:lstStyle/>
          <a:p>
            <a:r>
              <a:rPr lang="en-US"/>
              <a:t>NAPANc Spring Symposium and AGM, June 2024</a:t>
            </a:r>
            <a:endParaRPr lang="en-CA"/>
          </a:p>
        </p:txBody>
      </p:sp>
    </p:spTree>
    <p:extLst>
      <p:ext uri="{BB962C8B-B14F-4D97-AF65-F5344CB8AC3E}">
        <p14:creationId xmlns:p14="http://schemas.microsoft.com/office/powerpoint/2010/main" val="1306994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D9D2-D209-AE7B-85A9-2350396E11D9}"/>
              </a:ext>
            </a:extLst>
          </p:cNvPr>
          <p:cNvSpPr>
            <a:spLocks noGrp="1"/>
          </p:cNvSpPr>
          <p:nvPr>
            <p:ph type="title"/>
          </p:nvPr>
        </p:nvSpPr>
        <p:spPr/>
        <p:txBody>
          <a:bodyPr/>
          <a:lstStyle/>
          <a:p>
            <a:r>
              <a:rPr lang="fr-CA" dirty="0"/>
              <a:t>How do I </a:t>
            </a:r>
            <a:r>
              <a:rPr lang="fr-CA" dirty="0" err="1"/>
              <a:t>participate</a:t>
            </a:r>
            <a:r>
              <a:rPr lang="fr-CA" dirty="0"/>
              <a:t>?</a:t>
            </a:r>
            <a:endParaRPr lang="en-CA" dirty="0"/>
          </a:p>
        </p:txBody>
      </p:sp>
      <p:sp>
        <p:nvSpPr>
          <p:cNvPr id="3" name="Content Placeholder 2">
            <a:extLst>
              <a:ext uri="{FF2B5EF4-FFF2-40B4-BE49-F238E27FC236}">
                <a16:creationId xmlns:a16="http://schemas.microsoft.com/office/drawing/2014/main" id="{817CF698-2001-45C1-C260-C19D7737E2E7}"/>
              </a:ext>
            </a:extLst>
          </p:cNvPr>
          <p:cNvSpPr>
            <a:spLocks noGrp="1"/>
          </p:cNvSpPr>
          <p:nvPr>
            <p:ph idx="1"/>
          </p:nvPr>
        </p:nvSpPr>
        <p:spPr/>
        <p:txBody>
          <a:bodyPr/>
          <a:lstStyle/>
          <a:p>
            <a:r>
              <a:rPr lang="en-CA" dirty="0"/>
              <a:t>Share your reactions</a:t>
            </a:r>
          </a:p>
          <a:p>
            <a:endParaRPr lang="en-CA" dirty="0"/>
          </a:p>
          <a:p>
            <a:endParaRPr lang="en-CA" dirty="0"/>
          </a:p>
          <a:p>
            <a:r>
              <a:rPr lang="en-CA" dirty="0"/>
              <a:t>Raise your hand</a:t>
            </a:r>
          </a:p>
          <a:p>
            <a:endParaRPr lang="en-CA" dirty="0"/>
          </a:p>
        </p:txBody>
      </p:sp>
      <p:sp>
        <p:nvSpPr>
          <p:cNvPr id="4" name="Footer Placeholder 3">
            <a:extLst>
              <a:ext uri="{FF2B5EF4-FFF2-40B4-BE49-F238E27FC236}">
                <a16:creationId xmlns:a16="http://schemas.microsoft.com/office/drawing/2014/main" id="{2E9E9444-5087-BA6B-4B6A-6C51931AAB84}"/>
              </a:ext>
            </a:extLst>
          </p:cNvPr>
          <p:cNvSpPr>
            <a:spLocks noGrp="1"/>
          </p:cNvSpPr>
          <p:nvPr>
            <p:ph type="ftr" sz="quarter" idx="11"/>
          </p:nvPr>
        </p:nvSpPr>
        <p:spPr/>
        <p:txBody>
          <a:bodyPr/>
          <a:lstStyle/>
          <a:p>
            <a:r>
              <a:rPr lang="en-US"/>
              <a:t>NAPANc Spring Symposium and AGM, June 2024</a:t>
            </a:r>
            <a:endParaRPr lang="en-CA"/>
          </a:p>
        </p:txBody>
      </p:sp>
    </p:spTree>
    <p:extLst>
      <p:ext uri="{BB962C8B-B14F-4D97-AF65-F5344CB8AC3E}">
        <p14:creationId xmlns:p14="http://schemas.microsoft.com/office/powerpoint/2010/main" val="207036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15A128-BBBE-2CC7-5AC6-1F980D92A77A}"/>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US" sz="3600">
                <a:solidFill>
                  <a:schemeClr val="tx1">
                    <a:lumMod val="85000"/>
                    <a:lumOff val="15000"/>
                  </a:schemeClr>
                </a:solidFill>
              </a:rPr>
              <a:t>Sit back, relax and enjoy the day!!</a:t>
            </a:r>
          </a:p>
        </p:txBody>
      </p:sp>
      <p:pic>
        <p:nvPicPr>
          <p:cNvPr id="5" name="Content Placeholder 4" descr="A person lying on a couch with a dog&#10;&#10;Description automatically generated">
            <a:extLst>
              <a:ext uri="{FF2B5EF4-FFF2-40B4-BE49-F238E27FC236}">
                <a16:creationId xmlns:a16="http://schemas.microsoft.com/office/drawing/2014/main" id="{1F7DFFA6-20F5-11E2-BE4C-B065FD44A088}"/>
              </a:ext>
            </a:extLst>
          </p:cNvPr>
          <p:cNvPicPr>
            <a:picLocks noChangeAspect="1"/>
          </p:cNvPicPr>
          <p:nvPr/>
        </p:nvPicPr>
        <p:blipFill rotWithShape="1">
          <a:blip r:embed="rId3"/>
          <a:srcRect t="13968" b="13970"/>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4" name="Footer Placeholder 3">
            <a:extLst>
              <a:ext uri="{FF2B5EF4-FFF2-40B4-BE49-F238E27FC236}">
                <a16:creationId xmlns:a16="http://schemas.microsoft.com/office/drawing/2014/main" id="{8ABD579F-FDCF-6583-1B65-A4604064FA9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sz="1000" kern="1200">
                <a:solidFill>
                  <a:schemeClr val="tx1">
                    <a:lumMod val="50000"/>
                    <a:lumOff val="50000"/>
                  </a:schemeClr>
                </a:solidFill>
                <a:latin typeface="Calibri" panose="020F0502020204030204"/>
                <a:ea typeface="+mn-ea"/>
                <a:cs typeface="+mn-cs"/>
              </a:rPr>
              <a:t>NAPANc Spring Symposium and AGM, June 2024</a:t>
            </a:r>
          </a:p>
        </p:txBody>
      </p:sp>
    </p:spTree>
    <p:extLst>
      <p:ext uri="{BB962C8B-B14F-4D97-AF65-F5344CB8AC3E}">
        <p14:creationId xmlns:p14="http://schemas.microsoft.com/office/powerpoint/2010/main" val="2474265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2413C-D57B-6686-B69B-5A93FB896624}"/>
              </a:ext>
            </a:extLst>
          </p:cNvPr>
          <p:cNvSpPr>
            <a:spLocks noGrp="1"/>
          </p:cNvSpPr>
          <p:nvPr>
            <p:ph type="ctrTitle"/>
          </p:nvPr>
        </p:nvSpPr>
        <p:spPr>
          <a:xfrm>
            <a:off x="699714" y="5490971"/>
            <a:ext cx="6962072" cy="1159200"/>
          </a:xfrm>
        </p:spPr>
        <p:txBody>
          <a:bodyPr anchor="ctr">
            <a:normAutofit/>
          </a:bodyPr>
          <a:lstStyle/>
          <a:p>
            <a:pPr algn="l"/>
            <a:r>
              <a:rPr lang="fr-CA" sz="4000">
                <a:solidFill>
                  <a:srgbClr val="FFFFFF"/>
                </a:solidFill>
              </a:rPr>
              <a:t>Virtual Annual General Meeting</a:t>
            </a:r>
            <a:endParaRPr lang="en-CA" sz="4000">
              <a:solidFill>
                <a:srgbClr val="FFFFFF"/>
              </a:solidFill>
            </a:endParaRPr>
          </a:p>
        </p:txBody>
      </p:sp>
      <p:sp>
        <p:nvSpPr>
          <p:cNvPr id="3" name="Subtitle 2">
            <a:extLst>
              <a:ext uri="{FF2B5EF4-FFF2-40B4-BE49-F238E27FC236}">
                <a16:creationId xmlns:a16="http://schemas.microsoft.com/office/drawing/2014/main" id="{B3F369F6-91C0-C466-9E99-5C03E639105B}"/>
              </a:ext>
            </a:extLst>
          </p:cNvPr>
          <p:cNvSpPr>
            <a:spLocks noGrp="1"/>
          </p:cNvSpPr>
          <p:nvPr>
            <p:ph type="subTitle" idx="1"/>
          </p:nvPr>
        </p:nvSpPr>
        <p:spPr>
          <a:xfrm>
            <a:off x="8456522" y="5633765"/>
            <a:ext cx="3408555" cy="873612"/>
          </a:xfrm>
        </p:spPr>
        <p:txBody>
          <a:bodyPr anchor="ctr">
            <a:normAutofit/>
          </a:bodyPr>
          <a:lstStyle/>
          <a:p>
            <a:pPr algn="l"/>
            <a:r>
              <a:rPr lang="fr-CA" sz="2000">
                <a:solidFill>
                  <a:srgbClr val="FFFFFF"/>
                </a:solidFill>
              </a:rPr>
              <a:t>June 15th, 2024</a:t>
            </a:r>
            <a:endParaRPr lang="en-CA" sz="2000">
              <a:solidFill>
                <a:srgbClr val="FFFFFF"/>
              </a:solidFill>
            </a:endParaRPr>
          </a:p>
        </p:txBody>
      </p:sp>
      <p:pic>
        <p:nvPicPr>
          <p:cNvPr id="4" name="Picture 3">
            <a:extLst>
              <a:ext uri="{FF2B5EF4-FFF2-40B4-BE49-F238E27FC236}">
                <a16:creationId xmlns:a16="http://schemas.microsoft.com/office/drawing/2014/main" id="{5470B750-607E-F107-726A-D609CF7553F2}"/>
              </a:ext>
            </a:extLst>
          </p:cNvPr>
          <p:cNvPicPr>
            <a:picLocks noChangeAspect="1"/>
          </p:cNvPicPr>
          <p:nvPr/>
        </p:nvPicPr>
        <p:blipFill>
          <a:blip r:embed="rId2"/>
          <a:stretch>
            <a:fillRect/>
          </a:stretch>
        </p:blipFill>
        <p:spPr>
          <a:xfrm>
            <a:off x="478535" y="894618"/>
            <a:ext cx="11327549" cy="3511542"/>
          </a:xfrm>
          <a:prstGeom prst="rect">
            <a:avLst/>
          </a:prstGeom>
        </p:spPr>
      </p:pic>
    </p:spTree>
    <p:extLst>
      <p:ext uri="{BB962C8B-B14F-4D97-AF65-F5344CB8AC3E}">
        <p14:creationId xmlns:p14="http://schemas.microsoft.com/office/powerpoint/2010/main" val="1169837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0262B-D2E4-AA48-1050-EADB89AD9B7F}"/>
              </a:ext>
            </a:extLst>
          </p:cNvPr>
          <p:cNvSpPr>
            <a:spLocks noGrp="1"/>
          </p:cNvSpPr>
          <p:nvPr>
            <p:ph type="title"/>
          </p:nvPr>
        </p:nvSpPr>
        <p:spPr/>
        <p:txBody>
          <a:bodyPr/>
          <a:lstStyle/>
          <a:p>
            <a:r>
              <a:rPr lang="fr-CA" dirty="0" err="1"/>
              <a:t>Annual</a:t>
            </a:r>
            <a:r>
              <a:rPr lang="fr-CA" dirty="0"/>
              <a:t> General Meeting Agenda</a:t>
            </a:r>
            <a:endParaRPr lang="en-CA" dirty="0"/>
          </a:p>
        </p:txBody>
      </p:sp>
      <p:pic>
        <p:nvPicPr>
          <p:cNvPr id="6" name="Content Placeholder 5" descr="A close-up of a logo">
            <a:extLst>
              <a:ext uri="{FF2B5EF4-FFF2-40B4-BE49-F238E27FC236}">
                <a16:creationId xmlns:a16="http://schemas.microsoft.com/office/drawing/2014/main" id="{5FDA2544-3FFE-2E11-C6BC-7743490467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36907" y="553904"/>
            <a:ext cx="3057525" cy="948004"/>
          </a:xfrm>
        </p:spPr>
      </p:pic>
      <p:sp>
        <p:nvSpPr>
          <p:cNvPr id="4" name="Footer Placeholder 3">
            <a:extLst>
              <a:ext uri="{FF2B5EF4-FFF2-40B4-BE49-F238E27FC236}">
                <a16:creationId xmlns:a16="http://schemas.microsoft.com/office/drawing/2014/main" id="{C7E49779-62A9-BED3-E057-DBF1B2BD35A1}"/>
              </a:ext>
            </a:extLst>
          </p:cNvPr>
          <p:cNvSpPr>
            <a:spLocks noGrp="1"/>
          </p:cNvSpPr>
          <p:nvPr>
            <p:ph type="ftr" sz="quarter" idx="11"/>
          </p:nvPr>
        </p:nvSpPr>
        <p:spPr/>
        <p:txBody>
          <a:bodyPr/>
          <a:lstStyle/>
          <a:p>
            <a:r>
              <a:rPr lang="en-US"/>
              <a:t>NAPANc Spring Symposium and AGM, June 2024</a:t>
            </a:r>
            <a:endParaRPr lang="en-CA"/>
          </a:p>
        </p:txBody>
      </p:sp>
      <p:sp>
        <p:nvSpPr>
          <p:cNvPr id="7" name="TextBox 6">
            <a:extLst>
              <a:ext uri="{FF2B5EF4-FFF2-40B4-BE49-F238E27FC236}">
                <a16:creationId xmlns:a16="http://schemas.microsoft.com/office/drawing/2014/main" id="{E69625F2-C35D-2BF9-6713-A4DA83E221F9}"/>
              </a:ext>
            </a:extLst>
          </p:cNvPr>
          <p:cNvSpPr txBox="1"/>
          <p:nvPr/>
        </p:nvSpPr>
        <p:spPr>
          <a:xfrm>
            <a:off x="838200" y="1690688"/>
            <a:ext cx="10756232" cy="3959802"/>
          </a:xfrm>
          <a:prstGeom prst="rect">
            <a:avLst/>
          </a:prstGeom>
          <a:noFill/>
        </p:spPr>
        <p:txBody>
          <a:bodyPr wrap="square" rtlCol="0">
            <a:spAutoFit/>
          </a:bodyPr>
          <a:lstStyle/>
          <a:p>
            <a:pPr marL="342900" lvl="0" indent="-342900">
              <a:lnSpc>
                <a:spcPct val="115000"/>
              </a:lnSpc>
              <a:buFont typeface="+mj-lt"/>
              <a:buAutoNum type="arabicPeriod"/>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Call to Order</a:t>
            </a:r>
            <a:endParaRPr lang="en-C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15000"/>
              </a:lnSpc>
              <a:buFont typeface="+mj-lt"/>
              <a:buAutoNum type="alphaLcPeriod"/>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Welcome </a:t>
            </a:r>
            <a:endParaRPr lang="en-C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15000"/>
              </a:lnSpc>
              <a:buFont typeface="+mj-lt"/>
              <a:buAutoNum type="alphaLcPeriod"/>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Roll call</a:t>
            </a:r>
            <a:endParaRPr lang="en-C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15000"/>
              </a:lnSpc>
              <a:buFont typeface="+mj-lt"/>
              <a:buAutoNum type="alphaLcPeriod"/>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Introduction of the board</a:t>
            </a:r>
            <a:endParaRPr lang="en-C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15000"/>
              </a:lnSpc>
              <a:spcAft>
                <a:spcPts val="1000"/>
              </a:spcAft>
              <a:buFont typeface="+mj-lt"/>
              <a:buAutoNum type="alphaLcPeriod"/>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Introduction of the Parliamentarian/Scrutineers</a:t>
            </a:r>
            <a:endParaRPr lang="en-US" sz="1600" b="1" dirty="0">
              <a:latin typeface="Calibri" panose="020F0502020204030204" pitchFamily="34" charset="0"/>
              <a:ea typeface="Times New Roman" panose="02020603050405020304" pitchFamily="18" charset="0"/>
              <a:cs typeface="Times New Roman" panose="02020603050405020304" pitchFamily="18" charset="0"/>
            </a:endParaRPr>
          </a:p>
          <a:p>
            <a:pPr marL="228600" indent="-228600">
              <a:lnSpc>
                <a:spcPct val="115000"/>
              </a:lnSpc>
              <a:spcAft>
                <a:spcPts val="1000"/>
              </a:spcAft>
              <a:buFont typeface="+mj-lt"/>
              <a:buAutoNum type="arabicPeriod"/>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Approval of the Agenda</a:t>
            </a:r>
          </a:p>
          <a:p>
            <a:pPr marL="228600" indent="-228600">
              <a:lnSpc>
                <a:spcPct val="115000"/>
              </a:lnSpc>
              <a:spcAft>
                <a:spcPts val="1000"/>
              </a:spcAft>
              <a:buFont typeface="+mj-lt"/>
              <a:buAutoNum type="arabicPeriod"/>
            </a:pPr>
            <a:r>
              <a:rPr lang="en-US" sz="1600" b="1" dirty="0">
                <a:latin typeface="Calibri" panose="020F0502020204030204" pitchFamily="34" charset="0"/>
                <a:ea typeface="Times New Roman" panose="02020603050405020304" pitchFamily="18" charset="0"/>
                <a:cs typeface="Times New Roman" panose="02020603050405020304" pitchFamily="18" charset="0"/>
              </a:rPr>
              <a:t>Approval of the Minutes of May 13</a:t>
            </a:r>
            <a:r>
              <a:rPr lang="en-US" sz="1600" b="1" baseline="30000" dirty="0">
                <a:latin typeface="Calibri" panose="020F0502020204030204" pitchFamily="34" charset="0"/>
                <a:ea typeface="Times New Roman" panose="02020603050405020304" pitchFamily="18" charset="0"/>
                <a:cs typeface="Times New Roman" panose="02020603050405020304" pitchFamily="18" charset="0"/>
              </a:rPr>
              <a:t>th</a:t>
            </a:r>
            <a:r>
              <a:rPr lang="en-US" sz="1600" b="1" dirty="0">
                <a:latin typeface="Calibri" panose="020F0502020204030204" pitchFamily="34" charset="0"/>
                <a:ea typeface="Times New Roman" panose="02020603050405020304" pitchFamily="18" charset="0"/>
                <a:cs typeface="Times New Roman" panose="02020603050405020304" pitchFamily="18" charset="0"/>
              </a:rPr>
              <a:t>, 2023</a:t>
            </a:r>
          </a:p>
          <a:p>
            <a:pPr marL="228600" indent="-228600">
              <a:lnSpc>
                <a:spcPct val="115000"/>
              </a:lnSpc>
              <a:spcAft>
                <a:spcPts val="1000"/>
              </a:spcAft>
              <a:buFont typeface="+mj-lt"/>
              <a:buAutoNum type="arabicPeriod"/>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Business arising from minutes</a:t>
            </a:r>
          </a:p>
          <a:p>
            <a:pPr marL="228600" indent="-228600">
              <a:lnSpc>
                <a:spcPct val="115000"/>
              </a:lnSpc>
              <a:spcAft>
                <a:spcPts val="1000"/>
              </a:spcAft>
              <a:buFont typeface="+mj-lt"/>
              <a:buAutoNum type="arabicPeriod"/>
            </a:pPr>
            <a:r>
              <a:rPr lang="en-US" sz="1600" b="1" dirty="0">
                <a:latin typeface="Calibri" panose="020F0502020204030204" pitchFamily="34" charset="0"/>
                <a:ea typeface="Times New Roman" panose="02020603050405020304" pitchFamily="18" charset="0"/>
                <a:cs typeface="Times New Roman" panose="02020603050405020304" pitchFamily="18" charset="0"/>
              </a:rPr>
              <a:t>Financial Report</a:t>
            </a:r>
          </a:p>
          <a:p>
            <a:pPr marL="685800" lvl="1" indent="-228600">
              <a:lnSpc>
                <a:spcPct val="115000"/>
              </a:lnSpc>
              <a:spcAft>
                <a:spcPts val="1000"/>
              </a:spcAft>
              <a:buFont typeface="+mj-lt"/>
              <a:buAutoNum type="alphaLcParenR"/>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Treasurer’s Report                                                                                                   Lara Peiffer</a:t>
            </a:r>
          </a:p>
          <a:p>
            <a:pPr marL="685800" lvl="1" indent="-228600">
              <a:lnSpc>
                <a:spcPct val="115000"/>
              </a:lnSpc>
              <a:spcAft>
                <a:spcPts val="1000"/>
              </a:spcAft>
              <a:buFont typeface="+mj-lt"/>
              <a:buAutoNum type="alphaLcParenR"/>
            </a:pPr>
            <a:r>
              <a:rPr lang="en-US" sz="1600" b="1" dirty="0">
                <a:latin typeface="Calibri" panose="020F0502020204030204" pitchFamily="34" charset="0"/>
                <a:ea typeface="Times New Roman" panose="02020603050405020304" pitchFamily="18" charset="0"/>
                <a:cs typeface="Times New Roman" panose="02020603050405020304" pitchFamily="18" charset="0"/>
              </a:rPr>
              <a:t>Proposed Budget</a:t>
            </a:r>
            <a:endParaRPr lang="en-CA"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0019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1219</TotalTime>
  <Words>844</Words>
  <Application>Microsoft Office PowerPoint</Application>
  <PresentationFormat>Widescreen</PresentationFormat>
  <Paragraphs>157</Paragraphs>
  <Slides>24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Spring Symposium and AGM, June 2024 </vt:lpstr>
      <vt:lpstr>Spring Symposium Agenda</vt:lpstr>
      <vt:lpstr>PowerPoint Presentation</vt:lpstr>
      <vt:lpstr>Key messages before we get started... </vt:lpstr>
      <vt:lpstr>How do I participate?</vt:lpstr>
      <vt:lpstr>How do I participate?</vt:lpstr>
      <vt:lpstr>Sit back, relax and enjoy the day!!</vt:lpstr>
      <vt:lpstr>Virtual Annual General Meeting</vt:lpstr>
      <vt:lpstr>Annual General Meeting Agenda</vt:lpstr>
      <vt:lpstr>Annual General Meeting Agenda</vt:lpstr>
      <vt:lpstr>NAPANc Executive Board of Directors, 2024 </vt:lpstr>
      <vt:lpstr>NAPANc Board of Directors, Provincial/Jurisdictional Representatives, 2024 </vt:lpstr>
      <vt:lpstr>NAPANc Board of Directors</vt:lpstr>
      <vt:lpstr>NAPANc Financial Report</vt:lpstr>
      <vt:lpstr>President’s Report</vt:lpstr>
      <vt:lpstr>Provincial Annual Reports</vt:lpstr>
      <vt:lpstr>ICPAN/GAC Report</vt:lpstr>
      <vt:lpstr>NAPANc Website</vt:lpstr>
      <vt:lpstr>Social Media Updates  </vt:lpstr>
      <vt:lpstr>Standards Update </vt:lpstr>
      <vt:lpstr>Constitution &amp; Bylaws </vt:lpstr>
      <vt:lpstr>Nominations </vt:lpstr>
      <vt:lpstr>New Business</vt:lpstr>
      <vt:lpstr>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Symposium and AGM, June 2024 </dc:title>
  <dc:creator>Tanya Lachapelle</dc:creator>
  <cp:lastModifiedBy>Tanya Lachapelle</cp:lastModifiedBy>
  <cp:revision>2</cp:revision>
  <dcterms:created xsi:type="dcterms:W3CDTF">2024-06-11T21:05:22Z</dcterms:created>
  <dcterms:modified xsi:type="dcterms:W3CDTF">2024-06-14T22:19:14Z</dcterms:modified>
</cp:coreProperties>
</file>